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1" r:id="rId1"/>
  </p:sldMasterIdLst>
  <p:notesMasterIdLst>
    <p:notesMasterId r:id="rId27"/>
  </p:notesMasterIdLst>
  <p:sldIdLst>
    <p:sldId id="259" r:id="rId2"/>
    <p:sldId id="260" r:id="rId3"/>
    <p:sldId id="261" r:id="rId4"/>
    <p:sldId id="262" r:id="rId5"/>
    <p:sldId id="264" r:id="rId6"/>
    <p:sldId id="263" r:id="rId7"/>
    <p:sldId id="265" r:id="rId8"/>
    <p:sldId id="277" r:id="rId9"/>
    <p:sldId id="278" r:id="rId10"/>
    <p:sldId id="279" r:id="rId11"/>
    <p:sldId id="280" r:id="rId12"/>
    <p:sldId id="281" r:id="rId13"/>
    <p:sldId id="266" r:id="rId14"/>
    <p:sldId id="267" r:id="rId15"/>
    <p:sldId id="268" r:id="rId16"/>
    <p:sldId id="269" r:id="rId17"/>
    <p:sldId id="282" r:id="rId18"/>
    <p:sldId id="270" r:id="rId19"/>
    <p:sldId id="271" r:id="rId20"/>
    <p:sldId id="272" r:id="rId21"/>
    <p:sldId id="273" r:id="rId22"/>
    <p:sldId id="274" r:id="rId23"/>
    <p:sldId id="275" r:id="rId24"/>
    <p:sldId id="283" r:id="rId25"/>
    <p:sldId id="276" r:id="rId26"/>
  </p:sldIdLst>
  <p:sldSz cx="12190413"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1E5569"/>
    <a:srgbClr val="002933"/>
    <a:srgbClr val="F49F4E"/>
    <a:srgbClr val="808080"/>
    <a:srgbClr val="D2D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2849" autoAdjust="0"/>
  </p:normalViewPr>
  <p:slideViewPr>
    <p:cSldViewPr showGuides="1">
      <p:cViewPr varScale="1">
        <p:scale>
          <a:sx n="107" d="100"/>
          <a:sy n="107" d="100"/>
        </p:scale>
        <p:origin x="138" y="22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918830" cy="493316"/>
          </a:xfrm>
          <a:prstGeom prst="rect">
            <a:avLst/>
          </a:prstGeom>
        </p:spPr>
        <p:txBody>
          <a:bodyPr vert="horz" lIns="90763" tIns="45382" rIns="90763" bIns="45382" rtlCol="0"/>
          <a:lstStyle>
            <a:lvl1pPr algn="l">
              <a:defRPr sz="1200"/>
            </a:lvl1pPr>
          </a:lstStyle>
          <a:p>
            <a:endParaRPr lang="da-DK" dirty="0"/>
          </a:p>
        </p:txBody>
      </p:sp>
      <p:sp>
        <p:nvSpPr>
          <p:cNvPr id="3" name="Pladsholder til dato 2"/>
          <p:cNvSpPr>
            <a:spLocks noGrp="1"/>
          </p:cNvSpPr>
          <p:nvPr>
            <p:ph type="dt" idx="1"/>
          </p:nvPr>
        </p:nvSpPr>
        <p:spPr>
          <a:xfrm>
            <a:off x="3815375" y="0"/>
            <a:ext cx="2918830" cy="493316"/>
          </a:xfrm>
          <a:prstGeom prst="rect">
            <a:avLst/>
          </a:prstGeom>
        </p:spPr>
        <p:txBody>
          <a:bodyPr vert="horz" lIns="90763" tIns="45382" rIns="90763" bIns="45382" rtlCol="0"/>
          <a:lstStyle>
            <a:lvl1pPr algn="r">
              <a:defRPr sz="1200"/>
            </a:lvl1pPr>
          </a:lstStyle>
          <a:p>
            <a:fld id="{2C383482-9931-4630-8374-4722415CDA3D}" type="datetimeFigureOut">
              <a:rPr lang="da-DK" smtClean="0"/>
              <a:t>20-04-2017</a:t>
            </a:fld>
            <a:endParaRPr lang="da-DK" dirty="0"/>
          </a:p>
        </p:txBody>
      </p:sp>
      <p:sp>
        <p:nvSpPr>
          <p:cNvPr id="4" name="Pladsholder til diasbillede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0763" tIns="45382" rIns="90763" bIns="45382" rtlCol="0" anchor="ctr"/>
          <a:lstStyle/>
          <a:p>
            <a:endParaRPr lang="da-DK"/>
          </a:p>
        </p:txBody>
      </p:sp>
      <p:sp>
        <p:nvSpPr>
          <p:cNvPr id="5" name="Pladsholder til noter 4"/>
          <p:cNvSpPr>
            <a:spLocks noGrp="1"/>
          </p:cNvSpPr>
          <p:nvPr>
            <p:ph type="body" sz="quarter" idx="3"/>
          </p:nvPr>
        </p:nvSpPr>
        <p:spPr>
          <a:xfrm>
            <a:off x="673577" y="4686499"/>
            <a:ext cx="5388610" cy="4439841"/>
          </a:xfrm>
          <a:prstGeom prst="rect">
            <a:avLst/>
          </a:prstGeom>
        </p:spPr>
        <p:txBody>
          <a:bodyPr vert="horz" lIns="90763" tIns="45382" rIns="90763" bIns="45382" rtlCol="0"/>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Pladsholder til sidefod 5"/>
          <p:cNvSpPr>
            <a:spLocks noGrp="1"/>
          </p:cNvSpPr>
          <p:nvPr>
            <p:ph type="ftr" sz="quarter" idx="4"/>
          </p:nvPr>
        </p:nvSpPr>
        <p:spPr>
          <a:xfrm>
            <a:off x="1" y="9371285"/>
            <a:ext cx="2918830" cy="493316"/>
          </a:xfrm>
          <a:prstGeom prst="rect">
            <a:avLst/>
          </a:prstGeom>
        </p:spPr>
        <p:txBody>
          <a:bodyPr vert="horz" lIns="90763" tIns="45382" rIns="90763" bIns="45382"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15375" y="9371285"/>
            <a:ext cx="2918830" cy="493316"/>
          </a:xfrm>
          <a:prstGeom prst="rect">
            <a:avLst/>
          </a:prstGeom>
        </p:spPr>
        <p:txBody>
          <a:bodyPr vert="horz" lIns="90763" tIns="45382" rIns="90763" bIns="45382" rtlCol="0" anchor="b"/>
          <a:lstStyle>
            <a:lvl1pPr algn="r">
              <a:defRPr sz="1200"/>
            </a:lvl1pPr>
          </a:lstStyle>
          <a:p>
            <a:fld id="{F3189707-6573-4A57-9BAD-85682850777B}" type="slidenum">
              <a:rPr lang="da-DK" smtClean="0"/>
              <a:t>‹#›</a:t>
            </a:fld>
            <a:endParaRPr lang="da-DK" dirty="0"/>
          </a:p>
        </p:txBody>
      </p:sp>
    </p:spTree>
    <p:extLst>
      <p:ext uri="{BB962C8B-B14F-4D97-AF65-F5344CB8AC3E}">
        <p14:creationId xmlns:p14="http://schemas.microsoft.com/office/powerpoint/2010/main" val="92562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Til billeder</a:t>
            </a:r>
          </a:p>
        </p:txBody>
      </p:sp>
      <p:sp>
        <p:nvSpPr>
          <p:cNvPr id="4" name="Pladsholder til slidenummer 3"/>
          <p:cNvSpPr>
            <a:spLocks noGrp="1"/>
          </p:cNvSpPr>
          <p:nvPr>
            <p:ph type="sldNum" sz="quarter" idx="10"/>
          </p:nvPr>
        </p:nvSpPr>
        <p:spPr/>
        <p:txBody>
          <a:bodyPr/>
          <a:lstStyle/>
          <a:p>
            <a:fld id="{F3189707-6573-4A57-9BAD-85682850777B}" type="slidenum">
              <a:rPr lang="da-DK" smtClean="0"/>
              <a:t>1</a:t>
            </a:fld>
            <a:endParaRPr lang="da-DK" dirty="0"/>
          </a:p>
        </p:txBody>
      </p:sp>
    </p:spTree>
    <p:extLst>
      <p:ext uri="{BB962C8B-B14F-4D97-AF65-F5344CB8AC3E}">
        <p14:creationId xmlns:p14="http://schemas.microsoft.com/office/powerpoint/2010/main" val="3609318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hvid">
    <p:spTree>
      <p:nvGrpSpPr>
        <p:cNvPr id="1" name=""/>
        <p:cNvGrpSpPr/>
        <p:nvPr/>
      </p:nvGrpSpPr>
      <p:grpSpPr>
        <a:xfrm>
          <a:off x="0" y="0"/>
          <a:ext cx="0" cy="0"/>
          <a:chOff x="0" y="0"/>
          <a:chExt cx="0" cy="0"/>
        </a:xfrm>
      </p:grpSpPr>
      <p:sp>
        <p:nvSpPr>
          <p:cNvPr id="17" name="Blå lang streg fil"/>
          <p:cNvSpPr/>
          <p:nvPr userDrawn="1"/>
        </p:nvSpPr>
        <p:spPr>
          <a:xfrm>
            <a:off x="499828" y="6381328"/>
            <a:ext cx="8576485" cy="540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endParaRPr lang="da-DK" sz="900" cap="none" baseline="0" dirty="0">
              <a:solidFill>
                <a:srgbClr val="464646"/>
              </a:solidFill>
            </a:endParaRPr>
          </a:p>
        </p:txBody>
      </p:sp>
      <p:sp>
        <p:nvSpPr>
          <p:cNvPr id="8" name="Titel 1"/>
          <p:cNvSpPr>
            <a:spLocks noGrp="1"/>
          </p:cNvSpPr>
          <p:nvPr>
            <p:ph type="title" hasCustomPrompt="1"/>
          </p:nvPr>
        </p:nvSpPr>
        <p:spPr>
          <a:xfrm>
            <a:off x="500459" y="1650999"/>
            <a:ext cx="8364856" cy="1916439"/>
          </a:xfrm>
        </p:spPr>
        <p:txBody>
          <a:bodyPr anchor="b" anchorCtr="0"/>
          <a:lstStyle>
            <a:lvl1pPr>
              <a:lnSpc>
                <a:spcPct val="83000"/>
              </a:lnSpc>
              <a:defRPr sz="4800">
                <a:solidFill>
                  <a:schemeClr val="accent1"/>
                </a:solidFill>
              </a:defRPr>
            </a:lvl1pPr>
          </a:lstStyle>
          <a:p>
            <a:r>
              <a:rPr lang="da-DK" noProof="0" dirty="0" smtClean="0"/>
              <a:t>Klik</a:t>
            </a:r>
            <a:r>
              <a:rPr lang="da-DK" dirty="0" smtClean="0"/>
              <a:t> og indsæt titel</a:t>
            </a:r>
            <a:endParaRPr lang="da-DK" dirty="0"/>
          </a:p>
        </p:txBody>
      </p:sp>
      <p:sp>
        <p:nvSpPr>
          <p:cNvPr id="3" name="Undertitel 2"/>
          <p:cNvSpPr>
            <a:spLocks noGrp="1"/>
          </p:cNvSpPr>
          <p:nvPr>
            <p:ph type="subTitle" idx="1" hasCustomPrompt="1"/>
          </p:nvPr>
        </p:nvSpPr>
        <p:spPr>
          <a:xfrm>
            <a:off x="500460" y="3720098"/>
            <a:ext cx="8364856" cy="782224"/>
          </a:xfrm>
        </p:spPr>
        <p:txBody>
          <a:bodyPr/>
          <a:lstStyle>
            <a:lvl1pPr marL="0" indent="0" algn="l">
              <a:lnSpc>
                <a:spcPct val="100000"/>
              </a:lnSpc>
              <a:buNone/>
              <a:defRPr sz="20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og indsæt underrubrik</a:t>
            </a:r>
            <a:endParaRPr lang="da-DK" dirty="0"/>
          </a:p>
        </p:txBody>
      </p:sp>
      <p:sp>
        <p:nvSpPr>
          <p:cNvPr id="12" name="Pladsholder til tekst 3"/>
          <p:cNvSpPr>
            <a:spLocks noGrp="1"/>
          </p:cNvSpPr>
          <p:nvPr>
            <p:ph type="body" sz="quarter" idx="13" hasCustomPrompt="1"/>
          </p:nvPr>
        </p:nvSpPr>
        <p:spPr>
          <a:xfrm>
            <a:off x="500459" y="4665614"/>
            <a:ext cx="8364856" cy="360363"/>
          </a:xfrm>
        </p:spPr>
        <p:txBody>
          <a:bodyPr/>
          <a:lstStyle>
            <a:lvl1pPr marL="0" indent="0">
              <a:buNone/>
              <a:defRPr sz="1600">
                <a:solidFill>
                  <a:schemeClr val="accent3"/>
                </a:solidFill>
              </a:defRPr>
            </a:lvl1pPr>
          </a:lstStyle>
          <a:p>
            <a:pPr lvl="0"/>
            <a:r>
              <a:rPr lang="da-DK" dirty="0" smtClean="0"/>
              <a:t>Klik og indsæt navn og titel</a:t>
            </a:r>
            <a:endParaRPr lang="da-DK" dirty="0"/>
          </a:p>
        </p:txBody>
      </p:sp>
      <p:sp>
        <p:nvSpPr>
          <p:cNvPr id="5" name="SD_LAN_adressPP"/>
          <p:cNvSpPr/>
          <p:nvPr userDrawn="1"/>
        </p:nvSpPr>
        <p:spPr>
          <a:xfrm>
            <a:off x="497836" y="6381328"/>
            <a:ext cx="8002668"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dirty="0" smtClean="0">
                <a:solidFill>
                  <a:schemeClr val="accent3"/>
                </a:solidFill>
              </a:rPr>
              <a:t>Sundkrogsgade 5, DK-2100 København Ø</a:t>
            </a:r>
            <a:endParaRPr lang="da-DK" sz="900" cap="none" baseline="0" dirty="0">
              <a:solidFill>
                <a:schemeClr val="accent3"/>
              </a:solidFill>
            </a:endParaRPr>
          </a:p>
        </p:txBody>
      </p:sp>
      <p:sp>
        <p:nvSpPr>
          <p:cNvPr id="6" name="SD_LAN_CVRPP"/>
          <p:cNvSpPr/>
          <p:nvPr userDrawn="1"/>
        </p:nvSpPr>
        <p:spPr>
          <a:xfrm>
            <a:off x="4160594" y="6381328"/>
            <a:ext cx="4342706"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dirty="0" smtClean="0">
                <a:solidFill>
                  <a:schemeClr val="accent3"/>
                </a:solidFill>
              </a:rPr>
              <a:t>CVR-nr.: DK 62 60 67 11</a:t>
            </a:r>
          </a:p>
        </p:txBody>
      </p:sp>
      <p:pic>
        <p:nvPicPr>
          <p:cNvPr id="14" name="Logo blå"/>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67019" y="477507"/>
            <a:ext cx="2436177" cy="463036"/>
          </a:xfrm>
          <a:prstGeom prst="rect">
            <a:avLst/>
          </a:prstGeom>
        </p:spPr>
      </p:pic>
      <p:sp>
        <p:nvSpPr>
          <p:cNvPr id="21" name="SD_VAR_side"/>
          <p:cNvSpPr txBox="1">
            <a:spLocks noChangeArrowheads="1"/>
          </p:cNvSpPr>
          <p:nvPr userDrawn="1">
            <p:custDataLst>
              <p:tags r:id="rId1"/>
            </p:custDataLst>
          </p:nvPr>
        </p:nvSpPr>
        <p:spPr bwMode="auto">
          <a:xfrm>
            <a:off x="9275397" y="6381328"/>
            <a:ext cx="2432050" cy="540000"/>
          </a:xfrm>
          <a:prstGeom prst="rect">
            <a:avLst/>
          </a:prstGeom>
          <a:blipFill>
            <a:blip r:embed="rId5"/>
            <a:stretch>
              <a:fillRect/>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cap="none" baseline="0" smtClean="0">
                <a:solidFill>
                  <a:srgbClr val="F07F13"/>
                </a:solidFill>
              </a:rPr>
              <a:t>Side </a:t>
            </a:r>
            <a:fld id="{A448C877-B698-48A7-A4C8-EAC773B39E80}" type="slidenum">
              <a:rPr lang="da-DK" sz="900" cap="none" baseline="0" smtClean="0">
                <a:solidFill>
                  <a:srgbClr val="F07F13"/>
                </a:solidFill>
              </a:rPr>
              <a:t>‹#›</a:t>
            </a:fld>
            <a:endParaRPr lang="da-DK" sz="900" cap="none" baseline="0" dirty="0">
              <a:solidFill>
                <a:srgbClr val="F07F13"/>
              </a:solidFill>
            </a:endParaRPr>
          </a:p>
        </p:txBody>
      </p:sp>
    </p:spTree>
    <p:extLst>
      <p:ext uri="{BB962C8B-B14F-4D97-AF65-F5344CB8AC3E}">
        <p14:creationId xmlns:p14="http://schemas.microsoft.com/office/powerpoint/2010/main" val="1213283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kst og lille billede til venstr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7500" y="486525"/>
            <a:ext cx="11197137" cy="997788"/>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3315812" y="1628776"/>
            <a:ext cx="8388825" cy="4536528"/>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billede 3"/>
          <p:cNvSpPr>
            <a:spLocks noGrp="1"/>
          </p:cNvSpPr>
          <p:nvPr>
            <p:ph type="pic" sz="quarter" idx="13" hasCustomPrompt="1"/>
          </p:nvPr>
        </p:nvSpPr>
        <p:spPr>
          <a:xfrm>
            <a:off x="507501" y="1628775"/>
            <a:ext cx="2520280" cy="4536529"/>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Tree>
    <p:extLst>
      <p:ext uri="{BB962C8B-B14F-4D97-AF65-F5344CB8AC3E}">
        <p14:creationId xmlns:p14="http://schemas.microsoft.com/office/powerpoint/2010/main" val="130921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ekst og lille billed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5078" y="490389"/>
            <a:ext cx="11196000" cy="993924"/>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505078" y="1628255"/>
            <a:ext cx="8568952" cy="4536007"/>
          </a:xfrm>
        </p:spPr>
        <p:txBody>
          <a:bodyPr/>
          <a:lstStyle>
            <a:lvl1pPr>
              <a:spcAft>
                <a:spcPts val="600"/>
              </a:spcAft>
              <a:defRPr/>
            </a:lvl1p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billede 3"/>
          <p:cNvSpPr>
            <a:spLocks noGrp="1"/>
          </p:cNvSpPr>
          <p:nvPr>
            <p:ph type="pic" sz="quarter" idx="13" hasCustomPrompt="1"/>
          </p:nvPr>
        </p:nvSpPr>
        <p:spPr>
          <a:xfrm>
            <a:off x="9225222" y="1628774"/>
            <a:ext cx="2467986" cy="4535489"/>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a:p>
        </p:txBody>
      </p:sp>
    </p:spTree>
    <p:extLst>
      <p:ext uri="{BB962C8B-B14F-4D97-AF65-F5344CB8AC3E}">
        <p14:creationId xmlns:p14="http://schemas.microsoft.com/office/powerpoint/2010/main" val="361700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o tekstbokse ">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8298" y="476250"/>
            <a:ext cx="11196340" cy="1008063"/>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508298" y="1628775"/>
            <a:ext cx="5473402" cy="4535488"/>
          </a:xfrm>
          <a:solidFill>
            <a:schemeClr val="bg1"/>
          </a:solidFill>
        </p:spPr>
        <p:txBody>
          <a:bodyPr lIns="72000" tIns="72000" rIns="72000" bIns="72000"/>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Pladsholder til tekst 2"/>
          <p:cNvSpPr>
            <a:spLocks noGrp="1"/>
          </p:cNvSpPr>
          <p:nvPr>
            <p:ph type="body" sz="quarter" idx="15" hasCustomPrompt="1"/>
          </p:nvPr>
        </p:nvSpPr>
        <p:spPr>
          <a:xfrm>
            <a:off x="6232006" y="1628775"/>
            <a:ext cx="5472632" cy="4535488"/>
          </a:xfrm>
          <a:solidFill>
            <a:schemeClr val="bg1"/>
          </a:solidFill>
        </p:spPr>
        <p:txBody>
          <a:bodyPr lIns="72000" tIns="72000" rIns="72000" bIns="72000"/>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val="1404553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grå tekstbokse ">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6867" y="477000"/>
            <a:ext cx="11196000" cy="1007313"/>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498158" y="1628775"/>
            <a:ext cx="5470710" cy="4535488"/>
          </a:xfrm>
          <a:solidFill>
            <a:schemeClr val="bg2"/>
          </a:solidFill>
        </p:spPr>
        <p:txBody>
          <a:bodyPr lIns="72000" tIns="72000" rIns="72000" bIns="72000"/>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Pladsholder til tekst 2"/>
          <p:cNvSpPr>
            <a:spLocks noGrp="1"/>
          </p:cNvSpPr>
          <p:nvPr>
            <p:ph type="body" sz="quarter" idx="15" hasCustomPrompt="1"/>
          </p:nvPr>
        </p:nvSpPr>
        <p:spPr>
          <a:xfrm>
            <a:off x="6209258" y="1628775"/>
            <a:ext cx="5495380" cy="4535488"/>
          </a:xfrm>
          <a:solidFill>
            <a:schemeClr val="bg2"/>
          </a:solidFill>
        </p:spPr>
        <p:txBody>
          <a:bodyPr lIns="72000" tIns="72000" rIns="72000" bIns="72000"/>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val="3844603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o tekstbokse+billeder neders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4988" y="476250"/>
            <a:ext cx="11196000" cy="1008063"/>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494988" y="1628775"/>
            <a:ext cx="5472000" cy="2232273"/>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Pladsholder til tekst 2"/>
          <p:cNvSpPr>
            <a:spLocks noGrp="1"/>
          </p:cNvSpPr>
          <p:nvPr>
            <p:ph type="body" sz="quarter" idx="15" hasCustomPrompt="1"/>
          </p:nvPr>
        </p:nvSpPr>
        <p:spPr>
          <a:xfrm>
            <a:off x="6207378" y="1628775"/>
            <a:ext cx="5474318" cy="2232273"/>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billede 3"/>
          <p:cNvSpPr>
            <a:spLocks noGrp="1"/>
          </p:cNvSpPr>
          <p:nvPr>
            <p:ph type="pic" sz="quarter" idx="13" hasCustomPrompt="1"/>
          </p:nvPr>
        </p:nvSpPr>
        <p:spPr>
          <a:xfrm>
            <a:off x="6207378" y="4005064"/>
            <a:ext cx="5474318" cy="2159199"/>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
        <p:nvSpPr>
          <p:cNvPr id="9" name="Pladsholder til billede 3"/>
          <p:cNvSpPr>
            <a:spLocks noGrp="1"/>
          </p:cNvSpPr>
          <p:nvPr>
            <p:ph type="pic" sz="quarter" idx="18" hasCustomPrompt="1"/>
          </p:nvPr>
        </p:nvSpPr>
        <p:spPr>
          <a:xfrm>
            <a:off x="504613" y="4005064"/>
            <a:ext cx="5462983" cy="2159199"/>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Tree>
    <p:extLst>
      <p:ext uri="{BB962C8B-B14F-4D97-AF65-F5344CB8AC3E}">
        <p14:creationId xmlns:p14="http://schemas.microsoft.com/office/powerpoint/2010/main" val="4109506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tekstbokse+billeder øvers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4224" y="476251"/>
            <a:ext cx="11196000" cy="1008750"/>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504224" y="3899493"/>
            <a:ext cx="5472000" cy="2265812"/>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Pladsholder til tekst 2"/>
          <p:cNvSpPr>
            <a:spLocks noGrp="1"/>
          </p:cNvSpPr>
          <p:nvPr>
            <p:ph type="body" sz="quarter" idx="15" hasCustomPrompt="1"/>
          </p:nvPr>
        </p:nvSpPr>
        <p:spPr>
          <a:xfrm>
            <a:off x="6198142" y="3899493"/>
            <a:ext cx="5506496" cy="2265812"/>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billede 3"/>
          <p:cNvSpPr>
            <a:spLocks noGrp="1"/>
          </p:cNvSpPr>
          <p:nvPr>
            <p:ph type="pic" sz="quarter" idx="13" hasCustomPrompt="1"/>
          </p:nvPr>
        </p:nvSpPr>
        <p:spPr>
          <a:xfrm>
            <a:off x="6198142" y="1628774"/>
            <a:ext cx="5506496" cy="2160265"/>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
        <p:nvSpPr>
          <p:cNvPr id="9" name="Pladsholder til billede 3"/>
          <p:cNvSpPr>
            <a:spLocks noGrp="1"/>
          </p:cNvSpPr>
          <p:nvPr>
            <p:ph type="pic" sz="quarter" idx="18" hasCustomPrompt="1"/>
          </p:nvPr>
        </p:nvSpPr>
        <p:spPr>
          <a:xfrm>
            <a:off x="513849" y="1628774"/>
            <a:ext cx="5462983" cy="2160265"/>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Tree>
    <p:extLst>
      <p:ext uri="{BB962C8B-B14F-4D97-AF65-F5344CB8AC3E}">
        <p14:creationId xmlns:p14="http://schemas.microsoft.com/office/powerpoint/2010/main" val="2739019619"/>
      </p:ext>
    </p:extLst>
  </p:cSld>
  <p:clrMapOvr>
    <a:masterClrMapping/>
  </p:clrMapOvr>
  <p:extLst mod="1">
    <p:ext uri="{DCECCB84-F9BA-43D5-87BE-67443E8EF086}">
      <p15:sldGuideLst xmlns:p15="http://schemas.microsoft.com/office/powerpoint/2012/main">
        <p15:guide id="1" pos="3839" userDrawn="1">
          <p15:clr>
            <a:srgbClr val="FBAE40"/>
          </p15:clr>
        </p15:guide>
        <p15:guide id="2" pos="397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o tekstbokse+billede nederst">
    <p:spTree>
      <p:nvGrpSpPr>
        <p:cNvPr id="1" name=""/>
        <p:cNvGrpSpPr/>
        <p:nvPr/>
      </p:nvGrpSpPr>
      <p:grpSpPr>
        <a:xfrm>
          <a:off x="0" y="0"/>
          <a:ext cx="0" cy="0"/>
          <a:chOff x="0" y="0"/>
          <a:chExt cx="0" cy="0"/>
        </a:xfrm>
      </p:grpSpPr>
      <p:sp>
        <p:nvSpPr>
          <p:cNvPr id="7" name="Pladsholder til billede 3"/>
          <p:cNvSpPr>
            <a:spLocks noGrp="1"/>
          </p:cNvSpPr>
          <p:nvPr>
            <p:ph type="pic" sz="quarter" idx="13" hasCustomPrompt="1"/>
          </p:nvPr>
        </p:nvSpPr>
        <p:spPr>
          <a:xfrm>
            <a:off x="5295" y="3784446"/>
            <a:ext cx="12185118" cy="3089323"/>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
        <p:nvSpPr>
          <p:cNvPr id="8" name="Titel 1"/>
          <p:cNvSpPr>
            <a:spLocks noGrp="1"/>
          </p:cNvSpPr>
          <p:nvPr>
            <p:ph type="title" hasCustomPrompt="1"/>
          </p:nvPr>
        </p:nvSpPr>
        <p:spPr>
          <a:xfrm>
            <a:off x="498158" y="476250"/>
            <a:ext cx="11196000" cy="1008063"/>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516526" y="1628775"/>
            <a:ext cx="5453744" cy="2016249"/>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Pladsholder til tekst 2"/>
          <p:cNvSpPr>
            <a:spLocks noGrp="1"/>
          </p:cNvSpPr>
          <p:nvPr>
            <p:ph type="body" sz="quarter" idx="15" hasCustomPrompt="1"/>
          </p:nvPr>
        </p:nvSpPr>
        <p:spPr>
          <a:xfrm>
            <a:off x="6217486" y="1628775"/>
            <a:ext cx="5475722" cy="2016249"/>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val="354503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ks tekstbokse med store tal">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8158" y="476250"/>
            <a:ext cx="11196000" cy="1008063"/>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995593" y="1628800"/>
            <a:ext cx="3060000" cy="2088233"/>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Pladsholder til tekst 2"/>
          <p:cNvSpPr>
            <a:spLocks noGrp="1"/>
          </p:cNvSpPr>
          <p:nvPr>
            <p:ph type="body" sz="quarter" idx="15" hasCustomPrompt="1"/>
          </p:nvPr>
        </p:nvSpPr>
        <p:spPr>
          <a:xfrm>
            <a:off x="4800397" y="1628800"/>
            <a:ext cx="3060000" cy="2088233"/>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0" name="Pladsholder til tekst 2"/>
          <p:cNvSpPr>
            <a:spLocks noGrp="1"/>
          </p:cNvSpPr>
          <p:nvPr>
            <p:ph type="body" sz="quarter" idx="19" hasCustomPrompt="1"/>
          </p:nvPr>
        </p:nvSpPr>
        <p:spPr>
          <a:xfrm>
            <a:off x="8605201" y="1629000"/>
            <a:ext cx="3099426" cy="2088233"/>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Text Placeholder 5"/>
          <p:cNvSpPr>
            <a:spLocks noGrp="1"/>
          </p:cNvSpPr>
          <p:nvPr>
            <p:ph type="body" sz="quarter" idx="20" hasCustomPrompt="1"/>
          </p:nvPr>
        </p:nvSpPr>
        <p:spPr>
          <a:xfrm>
            <a:off x="498876" y="1483594"/>
            <a:ext cx="495899" cy="792113"/>
          </a:xfrm>
        </p:spPr>
        <p:txBody>
          <a:bodyPr>
            <a:normAutofit/>
          </a:bodyPr>
          <a:lstStyle>
            <a:lvl1pPr>
              <a:defRPr sz="4400">
                <a:solidFill>
                  <a:schemeClr val="accent1"/>
                </a:solidFill>
                <a:latin typeface="+mj-lt"/>
              </a:defRPr>
            </a:lvl1pPr>
          </a:lstStyle>
          <a:p>
            <a:pPr lvl="0"/>
            <a:r>
              <a:rPr lang="da-DK" dirty="0" smtClean="0"/>
              <a:t>x</a:t>
            </a:r>
            <a:endParaRPr lang="da-DK" dirty="0"/>
          </a:p>
        </p:txBody>
      </p:sp>
      <p:sp>
        <p:nvSpPr>
          <p:cNvPr id="14" name="Text Placeholder 5"/>
          <p:cNvSpPr>
            <a:spLocks noGrp="1"/>
          </p:cNvSpPr>
          <p:nvPr>
            <p:ph type="body" sz="quarter" idx="21" hasCustomPrompt="1"/>
          </p:nvPr>
        </p:nvSpPr>
        <p:spPr>
          <a:xfrm>
            <a:off x="8104768" y="1484760"/>
            <a:ext cx="503238" cy="792113"/>
          </a:xfrm>
        </p:spPr>
        <p:txBody>
          <a:bodyPr>
            <a:normAutofit/>
          </a:bodyPr>
          <a:lstStyle>
            <a:lvl1pPr>
              <a:defRPr sz="4400">
                <a:solidFill>
                  <a:schemeClr val="accent1"/>
                </a:solidFill>
                <a:latin typeface="+mj-lt"/>
              </a:defRPr>
            </a:lvl1pPr>
          </a:lstStyle>
          <a:p>
            <a:pPr lvl="0"/>
            <a:r>
              <a:rPr lang="da-DK" dirty="0" smtClean="0"/>
              <a:t>x</a:t>
            </a:r>
            <a:endParaRPr lang="da-DK" dirty="0"/>
          </a:p>
        </p:txBody>
      </p:sp>
      <p:sp>
        <p:nvSpPr>
          <p:cNvPr id="15" name="Text Placeholder 5"/>
          <p:cNvSpPr>
            <a:spLocks noGrp="1"/>
          </p:cNvSpPr>
          <p:nvPr>
            <p:ph type="body" sz="quarter" idx="22" hasCustomPrompt="1"/>
          </p:nvPr>
        </p:nvSpPr>
        <p:spPr>
          <a:xfrm>
            <a:off x="4298153" y="1483594"/>
            <a:ext cx="503238" cy="792113"/>
          </a:xfrm>
        </p:spPr>
        <p:txBody>
          <a:bodyPr>
            <a:normAutofit/>
          </a:bodyPr>
          <a:lstStyle>
            <a:lvl1pPr>
              <a:defRPr sz="4400">
                <a:solidFill>
                  <a:schemeClr val="accent1"/>
                </a:solidFill>
                <a:latin typeface="+mj-lt"/>
              </a:defRPr>
            </a:lvl1pPr>
          </a:lstStyle>
          <a:p>
            <a:pPr lvl="0"/>
            <a:r>
              <a:rPr lang="da-DK" dirty="0" smtClean="0"/>
              <a:t>x</a:t>
            </a:r>
            <a:endParaRPr lang="da-DK" dirty="0"/>
          </a:p>
        </p:txBody>
      </p:sp>
      <p:sp>
        <p:nvSpPr>
          <p:cNvPr id="16" name="Pladsholder til tekst 2"/>
          <p:cNvSpPr>
            <a:spLocks noGrp="1"/>
          </p:cNvSpPr>
          <p:nvPr>
            <p:ph type="body" sz="quarter" idx="23" hasCustomPrompt="1"/>
          </p:nvPr>
        </p:nvSpPr>
        <p:spPr>
          <a:xfrm>
            <a:off x="994874" y="4076767"/>
            <a:ext cx="3060000" cy="2088233"/>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7" name="Pladsholder til tekst 2"/>
          <p:cNvSpPr>
            <a:spLocks noGrp="1"/>
          </p:cNvSpPr>
          <p:nvPr>
            <p:ph type="body" sz="quarter" idx="24" hasCustomPrompt="1"/>
          </p:nvPr>
        </p:nvSpPr>
        <p:spPr>
          <a:xfrm>
            <a:off x="4799678" y="4076767"/>
            <a:ext cx="3060000" cy="2088233"/>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8" name="Pladsholder til tekst 2"/>
          <p:cNvSpPr>
            <a:spLocks noGrp="1"/>
          </p:cNvSpPr>
          <p:nvPr>
            <p:ph type="body" sz="quarter" idx="25" hasCustomPrompt="1"/>
          </p:nvPr>
        </p:nvSpPr>
        <p:spPr>
          <a:xfrm>
            <a:off x="8604482" y="4076767"/>
            <a:ext cx="3100156" cy="2088233"/>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9" name="Text Placeholder 5"/>
          <p:cNvSpPr>
            <a:spLocks noGrp="1"/>
          </p:cNvSpPr>
          <p:nvPr>
            <p:ph type="body" sz="quarter" idx="26" hasCustomPrompt="1"/>
          </p:nvPr>
        </p:nvSpPr>
        <p:spPr>
          <a:xfrm>
            <a:off x="498158" y="3931561"/>
            <a:ext cx="495898" cy="792113"/>
          </a:xfrm>
        </p:spPr>
        <p:txBody>
          <a:bodyPr>
            <a:normAutofit/>
          </a:bodyPr>
          <a:lstStyle>
            <a:lvl1pPr>
              <a:defRPr sz="4400">
                <a:solidFill>
                  <a:schemeClr val="accent1"/>
                </a:solidFill>
                <a:latin typeface="+mj-lt"/>
              </a:defRPr>
            </a:lvl1pPr>
          </a:lstStyle>
          <a:p>
            <a:pPr lvl="0"/>
            <a:r>
              <a:rPr lang="da-DK" dirty="0" smtClean="0"/>
              <a:t>x</a:t>
            </a:r>
            <a:endParaRPr lang="da-DK" dirty="0"/>
          </a:p>
        </p:txBody>
      </p:sp>
      <p:sp>
        <p:nvSpPr>
          <p:cNvPr id="20" name="Text Placeholder 5"/>
          <p:cNvSpPr>
            <a:spLocks noGrp="1"/>
          </p:cNvSpPr>
          <p:nvPr>
            <p:ph type="body" sz="quarter" idx="27" hasCustomPrompt="1"/>
          </p:nvPr>
        </p:nvSpPr>
        <p:spPr>
          <a:xfrm>
            <a:off x="8104049" y="3932727"/>
            <a:ext cx="503238" cy="792113"/>
          </a:xfrm>
        </p:spPr>
        <p:txBody>
          <a:bodyPr>
            <a:normAutofit/>
          </a:bodyPr>
          <a:lstStyle>
            <a:lvl1pPr>
              <a:defRPr sz="4400">
                <a:solidFill>
                  <a:schemeClr val="accent1"/>
                </a:solidFill>
                <a:latin typeface="+mj-lt"/>
              </a:defRPr>
            </a:lvl1pPr>
          </a:lstStyle>
          <a:p>
            <a:pPr lvl="0"/>
            <a:r>
              <a:rPr lang="da-DK" dirty="0" smtClean="0"/>
              <a:t>x</a:t>
            </a:r>
            <a:endParaRPr lang="da-DK" dirty="0"/>
          </a:p>
        </p:txBody>
      </p:sp>
      <p:sp>
        <p:nvSpPr>
          <p:cNvPr id="21" name="Text Placeholder 5"/>
          <p:cNvSpPr>
            <a:spLocks noGrp="1"/>
          </p:cNvSpPr>
          <p:nvPr>
            <p:ph type="body" sz="quarter" idx="28" hasCustomPrompt="1"/>
          </p:nvPr>
        </p:nvSpPr>
        <p:spPr>
          <a:xfrm>
            <a:off x="4297434" y="3931561"/>
            <a:ext cx="503238" cy="792113"/>
          </a:xfrm>
        </p:spPr>
        <p:txBody>
          <a:bodyPr>
            <a:normAutofit/>
          </a:bodyPr>
          <a:lstStyle>
            <a:lvl1pPr>
              <a:defRPr sz="4400">
                <a:solidFill>
                  <a:schemeClr val="accent1"/>
                </a:solidFill>
                <a:latin typeface="+mj-lt"/>
              </a:defRPr>
            </a:lvl1pPr>
          </a:lstStyle>
          <a:p>
            <a:pPr lvl="0"/>
            <a:r>
              <a:rPr lang="da-DK" dirty="0" smtClean="0"/>
              <a:t>x</a:t>
            </a:r>
            <a:endParaRPr lang="da-DK" dirty="0"/>
          </a:p>
        </p:txBody>
      </p:sp>
    </p:spTree>
    <p:extLst>
      <p:ext uri="{BB962C8B-B14F-4D97-AF65-F5344CB8AC3E}">
        <p14:creationId xmlns:p14="http://schemas.microsoft.com/office/powerpoint/2010/main" val="3767971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re tekstbokse med store tal">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8157" y="476250"/>
            <a:ext cx="11196000" cy="1008063"/>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993968" y="1628800"/>
            <a:ext cx="4976798" cy="2088233"/>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Pladsholder til tekst 2"/>
          <p:cNvSpPr>
            <a:spLocks noGrp="1"/>
          </p:cNvSpPr>
          <p:nvPr>
            <p:ph type="body" sz="quarter" idx="15" hasCustomPrompt="1"/>
          </p:nvPr>
        </p:nvSpPr>
        <p:spPr>
          <a:xfrm>
            <a:off x="6664110" y="1628825"/>
            <a:ext cx="5040528" cy="2088233"/>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6" name="Text Placeholder 5"/>
          <p:cNvSpPr>
            <a:spLocks noGrp="1"/>
          </p:cNvSpPr>
          <p:nvPr>
            <p:ph type="body" sz="quarter" idx="20" hasCustomPrompt="1"/>
          </p:nvPr>
        </p:nvSpPr>
        <p:spPr>
          <a:xfrm>
            <a:off x="508962" y="1556743"/>
            <a:ext cx="503238" cy="792113"/>
          </a:xfrm>
        </p:spPr>
        <p:txBody>
          <a:bodyPr anchor="t">
            <a:normAutofit/>
          </a:bodyPr>
          <a:lstStyle>
            <a:lvl1pPr>
              <a:lnSpc>
                <a:spcPct val="100000"/>
              </a:lnSpc>
              <a:spcAft>
                <a:spcPts val="0"/>
              </a:spcAft>
              <a:defRPr sz="4400" cap="all" baseline="0">
                <a:solidFill>
                  <a:schemeClr val="accent1"/>
                </a:solidFill>
                <a:latin typeface="+mj-lt"/>
              </a:defRPr>
            </a:lvl1pPr>
          </a:lstStyle>
          <a:p>
            <a:pPr lvl="0"/>
            <a:r>
              <a:rPr lang="da-DK" dirty="0" smtClean="0"/>
              <a:t>x</a:t>
            </a:r>
            <a:endParaRPr lang="da-DK" dirty="0"/>
          </a:p>
        </p:txBody>
      </p:sp>
      <p:sp>
        <p:nvSpPr>
          <p:cNvPr id="15" name="Text Placeholder 5"/>
          <p:cNvSpPr>
            <a:spLocks noGrp="1"/>
          </p:cNvSpPr>
          <p:nvPr>
            <p:ph type="body" sz="quarter" idx="22" hasCustomPrompt="1"/>
          </p:nvPr>
        </p:nvSpPr>
        <p:spPr>
          <a:xfrm>
            <a:off x="6171390" y="1556768"/>
            <a:ext cx="503238" cy="792113"/>
          </a:xfrm>
        </p:spPr>
        <p:txBody>
          <a:bodyPr anchor="t">
            <a:normAutofit/>
          </a:bodyPr>
          <a:lstStyle>
            <a:lvl1pPr>
              <a:lnSpc>
                <a:spcPct val="100000"/>
              </a:lnSpc>
              <a:spcAft>
                <a:spcPts val="0"/>
              </a:spcAft>
              <a:defRPr sz="4400" cap="all" baseline="0">
                <a:solidFill>
                  <a:schemeClr val="accent1"/>
                </a:solidFill>
                <a:latin typeface="+mj-lt"/>
              </a:defRPr>
            </a:lvl1pPr>
          </a:lstStyle>
          <a:p>
            <a:pPr lvl="0"/>
            <a:r>
              <a:rPr lang="da-DK" dirty="0" smtClean="0"/>
              <a:t>x</a:t>
            </a:r>
            <a:endParaRPr lang="da-DK" dirty="0"/>
          </a:p>
        </p:txBody>
      </p:sp>
      <p:sp>
        <p:nvSpPr>
          <p:cNvPr id="16" name="Pladsholder til tekst 2"/>
          <p:cNvSpPr>
            <a:spLocks noGrp="1"/>
          </p:cNvSpPr>
          <p:nvPr>
            <p:ph type="body" sz="quarter" idx="23" hasCustomPrompt="1"/>
          </p:nvPr>
        </p:nvSpPr>
        <p:spPr>
          <a:xfrm>
            <a:off x="993249" y="4005063"/>
            <a:ext cx="4976798" cy="2159200"/>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7" name="Pladsholder til tekst 2"/>
          <p:cNvSpPr>
            <a:spLocks noGrp="1"/>
          </p:cNvSpPr>
          <p:nvPr>
            <p:ph type="body" sz="quarter" idx="24" hasCustomPrompt="1"/>
          </p:nvPr>
        </p:nvSpPr>
        <p:spPr>
          <a:xfrm>
            <a:off x="6663390" y="4005088"/>
            <a:ext cx="5041247" cy="2159175"/>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9" name="Text Placeholder 5"/>
          <p:cNvSpPr>
            <a:spLocks noGrp="1"/>
          </p:cNvSpPr>
          <p:nvPr>
            <p:ph type="body" sz="quarter" idx="26" hasCustomPrompt="1"/>
          </p:nvPr>
        </p:nvSpPr>
        <p:spPr>
          <a:xfrm>
            <a:off x="508243" y="3933006"/>
            <a:ext cx="503238" cy="792113"/>
          </a:xfrm>
        </p:spPr>
        <p:txBody>
          <a:bodyPr anchor="t">
            <a:normAutofit/>
          </a:bodyPr>
          <a:lstStyle>
            <a:lvl1pPr>
              <a:lnSpc>
                <a:spcPct val="100000"/>
              </a:lnSpc>
              <a:spcAft>
                <a:spcPts val="0"/>
              </a:spcAft>
              <a:defRPr sz="4400" cap="all" baseline="0">
                <a:solidFill>
                  <a:schemeClr val="accent1"/>
                </a:solidFill>
                <a:latin typeface="+mj-lt"/>
              </a:defRPr>
            </a:lvl1pPr>
          </a:lstStyle>
          <a:p>
            <a:pPr lvl="0"/>
            <a:r>
              <a:rPr lang="da-DK" dirty="0" smtClean="0"/>
              <a:t>x</a:t>
            </a:r>
            <a:endParaRPr lang="da-DK" dirty="0"/>
          </a:p>
        </p:txBody>
      </p:sp>
      <p:sp>
        <p:nvSpPr>
          <p:cNvPr id="21" name="Text Placeholder 5"/>
          <p:cNvSpPr>
            <a:spLocks noGrp="1"/>
          </p:cNvSpPr>
          <p:nvPr>
            <p:ph type="body" sz="quarter" idx="28" hasCustomPrompt="1"/>
          </p:nvPr>
        </p:nvSpPr>
        <p:spPr>
          <a:xfrm>
            <a:off x="6170671" y="3933031"/>
            <a:ext cx="503238" cy="792113"/>
          </a:xfrm>
        </p:spPr>
        <p:txBody>
          <a:bodyPr anchor="t">
            <a:normAutofit/>
          </a:bodyPr>
          <a:lstStyle>
            <a:lvl1pPr>
              <a:lnSpc>
                <a:spcPct val="100000"/>
              </a:lnSpc>
              <a:spcAft>
                <a:spcPts val="0"/>
              </a:spcAft>
              <a:defRPr sz="4400" cap="all" baseline="0">
                <a:solidFill>
                  <a:schemeClr val="accent1"/>
                </a:solidFill>
                <a:latin typeface="+mj-lt"/>
              </a:defRPr>
            </a:lvl1pPr>
          </a:lstStyle>
          <a:p>
            <a:pPr lvl="0"/>
            <a:r>
              <a:rPr lang="da-DK" dirty="0" smtClean="0"/>
              <a:t>x</a:t>
            </a:r>
            <a:endParaRPr lang="da-DK" dirty="0"/>
          </a:p>
        </p:txBody>
      </p:sp>
    </p:spTree>
    <p:extLst>
      <p:ext uri="{BB962C8B-B14F-4D97-AF65-F5344CB8AC3E}">
        <p14:creationId xmlns:p14="http://schemas.microsoft.com/office/powerpoint/2010/main" val="2504743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re tekstbokse+billeder neders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7836" y="476250"/>
            <a:ext cx="11196000" cy="1008063"/>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486406" y="1628774"/>
            <a:ext cx="3556660" cy="2376289"/>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Pladsholder til tekst 2"/>
          <p:cNvSpPr>
            <a:spLocks noGrp="1"/>
          </p:cNvSpPr>
          <p:nvPr>
            <p:ph type="body" sz="quarter" idx="15" hasCustomPrompt="1"/>
          </p:nvPr>
        </p:nvSpPr>
        <p:spPr>
          <a:xfrm>
            <a:off x="4283871" y="1628774"/>
            <a:ext cx="3564000" cy="2376289"/>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billede 3"/>
          <p:cNvSpPr>
            <a:spLocks noGrp="1"/>
          </p:cNvSpPr>
          <p:nvPr>
            <p:ph type="pic" sz="quarter" idx="13" hasCustomPrompt="1"/>
          </p:nvPr>
        </p:nvSpPr>
        <p:spPr>
          <a:xfrm>
            <a:off x="4288684" y="4149080"/>
            <a:ext cx="3564000" cy="2015183"/>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
        <p:nvSpPr>
          <p:cNvPr id="9" name="Pladsholder til billede 3"/>
          <p:cNvSpPr>
            <a:spLocks noGrp="1"/>
          </p:cNvSpPr>
          <p:nvPr>
            <p:ph type="pic" sz="quarter" idx="18" hasCustomPrompt="1"/>
          </p:nvPr>
        </p:nvSpPr>
        <p:spPr>
          <a:xfrm>
            <a:off x="488693" y="4149080"/>
            <a:ext cx="3564000" cy="2015183"/>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
        <p:nvSpPr>
          <p:cNvPr id="10" name="Pladsholder til tekst 2"/>
          <p:cNvSpPr>
            <a:spLocks noGrp="1"/>
          </p:cNvSpPr>
          <p:nvPr>
            <p:ph type="body" sz="quarter" idx="19" hasCustomPrompt="1"/>
          </p:nvPr>
        </p:nvSpPr>
        <p:spPr>
          <a:xfrm>
            <a:off x="8088674" y="1628774"/>
            <a:ext cx="3615963" cy="2376289"/>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Pladsholder til billede 3"/>
          <p:cNvSpPr>
            <a:spLocks noGrp="1"/>
          </p:cNvSpPr>
          <p:nvPr>
            <p:ph type="pic" sz="quarter" idx="20" hasCustomPrompt="1"/>
          </p:nvPr>
        </p:nvSpPr>
        <p:spPr>
          <a:xfrm>
            <a:off x="8088676" y="4149080"/>
            <a:ext cx="3615962" cy="2015183"/>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Tree>
    <p:extLst>
      <p:ext uri="{BB962C8B-B14F-4D97-AF65-F5344CB8AC3E}">
        <p14:creationId xmlns:p14="http://schemas.microsoft.com/office/powerpoint/2010/main" val="3616989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Blå">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7836" y="1650999"/>
            <a:ext cx="8496945" cy="1916439"/>
          </a:xfrm>
        </p:spPr>
        <p:txBody>
          <a:bodyPr anchor="b" anchorCtr="0"/>
          <a:lstStyle>
            <a:lvl1pPr>
              <a:lnSpc>
                <a:spcPct val="83000"/>
              </a:lnSpc>
              <a:defRPr sz="4800">
                <a:solidFill>
                  <a:schemeClr val="bg1"/>
                </a:solidFill>
              </a:defRPr>
            </a:lvl1pPr>
          </a:lstStyle>
          <a:p>
            <a:r>
              <a:rPr lang="da-DK" noProof="0" dirty="0" smtClean="0"/>
              <a:t>Klik</a:t>
            </a:r>
            <a:r>
              <a:rPr lang="da-DK" dirty="0" smtClean="0"/>
              <a:t> og indsæt titel</a:t>
            </a:r>
            <a:endParaRPr lang="da-DK" dirty="0"/>
          </a:p>
        </p:txBody>
      </p:sp>
      <p:sp>
        <p:nvSpPr>
          <p:cNvPr id="3" name="Undertitel 2"/>
          <p:cNvSpPr>
            <a:spLocks noGrp="1"/>
          </p:cNvSpPr>
          <p:nvPr>
            <p:ph type="subTitle" idx="1" hasCustomPrompt="1"/>
          </p:nvPr>
        </p:nvSpPr>
        <p:spPr>
          <a:xfrm>
            <a:off x="497837" y="3720098"/>
            <a:ext cx="8496945" cy="782224"/>
          </a:xfrm>
        </p:spPr>
        <p:txBody>
          <a:bodyPr/>
          <a:lstStyle>
            <a:lvl1pPr marL="0" indent="0" algn="l">
              <a:lnSpc>
                <a:spcPct val="100000"/>
              </a:lnSpc>
              <a:spcAft>
                <a:spcPts val="0"/>
              </a:spcAft>
              <a:buNone/>
              <a:defRPr sz="2000" baseline="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og indsæt underrubrik</a:t>
            </a:r>
            <a:endParaRPr lang="da-DK" dirty="0"/>
          </a:p>
        </p:txBody>
      </p:sp>
      <p:sp>
        <p:nvSpPr>
          <p:cNvPr id="12" name="Pladsholder til tekst 3"/>
          <p:cNvSpPr>
            <a:spLocks noGrp="1"/>
          </p:cNvSpPr>
          <p:nvPr>
            <p:ph type="body" sz="quarter" idx="13" hasCustomPrompt="1"/>
          </p:nvPr>
        </p:nvSpPr>
        <p:spPr>
          <a:xfrm>
            <a:off x="497836" y="4665614"/>
            <a:ext cx="8496945" cy="360363"/>
          </a:xfrm>
        </p:spPr>
        <p:txBody>
          <a:bodyPr/>
          <a:lstStyle>
            <a:lvl1pPr marL="0" indent="0">
              <a:lnSpc>
                <a:spcPct val="100000"/>
              </a:lnSpc>
              <a:spcAft>
                <a:spcPts val="0"/>
              </a:spcAft>
              <a:buNone/>
              <a:defRPr sz="1600">
                <a:solidFill>
                  <a:schemeClr val="accent3"/>
                </a:solidFill>
              </a:defRPr>
            </a:lvl1pPr>
          </a:lstStyle>
          <a:p>
            <a:pPr lvl="0"/>
            <a:r>
              <a:rPr lang="da-DK" dirty="0" smtClean="0"/>
              <a:t>Klik og indsæt navn, titel og dato</a:t>
            </a:r>
          </a:p>
        </p:txBody>
      </p:sp>
      <p:sp>
        <p:nvSpPr>
          <p:cNvPr id="10" name="SD_LAN_adressPP"/>
          <p:cNvSpPr/>
          <p:nvPr userDrawn="1"/>
        </p:nvSpPr>
        <p:spPr>
          <a:xfrm>
            <a:off x="506393" y="6373959"/>
            <a:ext cx="8496944" cy="540000"/>
          </a:xfrm>
          <a:prstGeom prst="rect">
            <a:avLst/>
          </a:prstGeom>
          <a:blipFill>
            <a:blip r:embed="rId2"/>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dirty="0" smtClean="0">
                <a:solidFill>
                  <a:schemeClr val="accent3"/>
                </a:solidFill>
              </a:rPr>
              <a:t>Sundkrogsgade 5, DK-2100 København Ø</a:t>
            </a:r>
            <a:endParaRPr lang="da-DK" sz="900" cap="none" baseline="0" dirty="0">
              <a:solidFill>
                <a:schemeClr val="accent3"/>
              </a:solidFill>
            </a:endParaRPr>
          </a:p>
        </p:txBody>
      </p:sp>
      <p:sp>
        <p:nvSpPr>
          <p:cNvPr id="11" name="SD_LAN_CVRPP"/>
          <p:cNvSpPr/>
          <p:nvPr userDrawn="1"/>
        </p:nvSpPr>
        <p:spPr>
          <a:xfrm>
            <a:off x="4285316" y="6383484"/>
            <a:ext cx="4342746"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dirty="0" smtClean="0">
                <a:solidFill>
                  <a:schemeClr val="accent3"/>
                </a:solidFill>
              </a:rPr>
              <a:t>CVR-nr.: DK 62 60 67 11</a:t>
            </a:r>
          </a:p>
        </p:txBody>
      </p:sp>
      <p:sp>
        <p:nvSpPr>
          <p:cNvPr id="13" name="Boks med hvid streg"/>
          <p:cNvSpPr/>
          <p:nvPr userDrawn="1"/>
        </p:nvSpPr>
        <p:spPr>
          <a:xfrm>
            <a:off x="9272344" y="6373959"/>
            <a:ext cx="2431662" cy="540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pPr algn="r"/>
            <a:endParaRPr lang="da-DK" sz="900" cap="all" dirty="0" smtClean="0">
              <a:solidFill>
                <a:schemeClr val="accent3"/>
              </a:solidFill>
            </a:endParaRPr>
          </a:p>
        </p:txBody>
      </p:sp>
      <p:sp>
        <p:nvSpPr>
          <p:cNvPr id="2" name="Hvidt logo"/>
          <p:cNvSpPr/>
          <p:nvPr userDrawn="1"/>
        </p:nvSpPr>
        <p:spPr>
          <a:xfrm>
            <a:off x="9278023" y="490770"/>
            <a:ext cx="2430000" cy="464400"/>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sz="2000" dirty="0" smtClean="0">
              <a:solidFill>
                <a:srgbClr val="FFFFFF"/>
              </a:solidFill>
            </a:endParaRPr>
          </a:p>
        </p:txBody>
      </p:sp>
    </p:spTree>
    <p:extLst>
      <p:ext uri="{BB962C8B-B14F-4D97-AF65-F5344CB8AC3E}">
        <p14:creationId xmlns:p14="http://schemas.microsoft.com/office/powerpoint/2010/main" val="1182559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re tekstbokse+billeder øvers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1368" y="476250"/>
            <a:ext cx="11196000" cy="1008063"/>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501369" y="3789040"/>
            <a:ext cx="3564000" cy="2376265"/>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3" name="Pladsholder til tekst 2"/>
          <p:cNvSpPr>
            <a:spLocks noGrp="1"/>
          </p:cNvSpPr>
          <p:nvPr>
            <p:ph type="body" sz="quarter" idx="15" hasCustomPrompt="1"/>
          </p:nvPr>
        </p:nvSpPr>
        <p:spPr>
          <a:xfrm>
            <a:off x="4291885" y="3789040"/>
            <a:ext cx="3564000" cy="2376265"/>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billede 3"/>
          <p:cNvSpPr>
            <a:spLocks noGrp="1"/>
          </p:cNvSpPr>
          <p:nvPr>
            <p:ph type="pic" sz="quarter" idx="13" hasCustomPrompt="1"/>
          </p:nvPr>
        </p:nvSpPr>
        <p:spPr>
          <a:xfrm>
            <a:off x="4296699" y="1628774"/>
            <a:ext cx="3564000" cy="2016249"/>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
        <p:nvSpPr>
          <p:cNvPr id="9" name="Pladsholder til billede 3"/>
          <p:cNvSpPr>
            <a:spLocks noGrp="1"/>
          </p:cNvSpPr>
          <p:nvPr>
            <p:ph type="pic" sz="quarter" idx="18" hasCustomPrompt="1"/>
          </p:nvPr>
        </p:nvSpPr>
        <p:spPr>
          <a:xfrm>
            <a:off x="486406" y="1628774"/>
            <a:ext cx="3588589" cy="2016249"/>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
        <p:nvSpPr>
          <p:cNvPr id="10" name="Pladsholder til tekst 2"/>
          <p:cNvSpPr>
            <a:spLocks noGrp="1"/>
          </p:cNvSpPr>
          <p:nvPr>
            <p:ph type="body" sz="quarter" idx="19" hasCustomPrompt="1"/>
          </p:nvPr>
        </p:nvSpPr>
        <p:spPr>
          <a:xfrm>
            <a:off x="8082402" y="3789040"/>
            <a:ext cx="3622236" cy="2376265"/>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11" name="Pladsholder til billede 3"/>
          <p:cNvSpPr>
            <a:spLocks noGrp="1"/>
          </p:cNvSpPr>
          <p:nvPr>
            <p:ph type="pic" sz="quarter" idx="20" hasCustomPrompt="1"/>
          </p:nvPr>
        </p:nvSpPr>
        <p:spPr>
          <a:xfrm>
            <a:off x="8082402" y="1628774"/>
            <a:ext cx="3622235" cy="2016249"/>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Tree>
    <p:extLst>
      <p:ext uri="{BB962C8B-B14F-4D97-AF65-F5344CB8AC3E}">
        <p14:creationId xmlns:p14="http://schemas.microsoft.com/office/powerpoint/2010/main" val="592643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tor tekstbok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8157" y="476250"/>
            <a:ext cx="11196000" cy="1008063"/>
          </a:xfrm>
        </p:spPr>
        <p:txBody>
          <a:body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505078" y="1628775"/>
            <a:ext cx="11199560" cy="4535488"/>
          </a:xfrm>
        </p:spPr>
        <p:txBody>
          <a:bodyPr/>
          <a:lstStyle>
            <a:lvl1pPr>
              <a:spcAft>
                <a:spcPts val="600"/>
              </a:spcAft>
              <a:defRPr/>
            </a:lvl1p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Tree>
    <p:extLst>
      <p:ext uri="{BB962C8B-B14F-4D97-AF65-F5344CB8AC3E}">
        <p14:creationId xmlns:p14="http://schemas.microsoft.com/office/powerpoint/2010/main" val="2562431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8158" y="476250"/>
            <a:ext cx="11196000" cy="1008063"/>
          </a:xfrm>
        </p:spPr>
        <p:txBody>
          <a:bodyPr/>
          <a:lstStyle/>
          <a:p>
            <a:r>
              <a:rPr lang="da-DK" noProof="0" dirty="0" smtClean="0"/>
              <a:t>Klik</a:t>
            </a:r>
            <a:r>
              <a:rPr lang="da-DK" dirty="0" smtClean="0"/>
              <a:t> og indsæt titel</a:t>
            </a:r>
            <a:endParaRPr lang="da-DK" dirty="0"/>
          </a:p>
        </p:txBody>
      </p:sp>
    </p:spTree>
    <p:extLst>
      <p:ext uri="{BB962C8B-B14F-4D97-AF65-F5344CB8AC3E}">
        <p14:creationId xmlns:p14="http://schemas.microsoft.com/office/powerpoint/2010/main" val="1600392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50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onta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9126" y="476250"/>
            <a:ext cx="11196000" cy="1008063"/>
          </a:xfrm>
        </p:spPr>
        <p:txBody>
          <a:bodyPr/>
          <a:lstStyle/>
          <a:p>
            <a:r>
              <a:rPr lang="da-DK" noProof="0" dirty="0" smtClean="0"/>
              <a:t>Klik</a:t>
            </a:r>
            <a:r>
              <a:rPr lang="da-DK" dirty="0" smtClean="0"/>
              <a:t> og indsæt titel</a:t>
            </a:r>
            <a:endParaRPr lang="da-DK" dirty="0"/>
          </a:p>
        </p:txBody>
      </p:sp>
      <p:sp>
        <p:nvSpPr>
          <p:cNvPr id="4" name="Pladsholder til billede 2"/>
          <p:cNvSpPr>
            <a:spLocks noGrp="1" noChangeAspect="1"/>
          </p:cNvSpPr>
          <p:nvPr>
            <p:ph type="pic" sz="quarter" idx="13" hasCustomPrompt="1"/>
          </p:nvPr>
        </p:nvSpPr>
        <p:spPr>
          <a:xfrm>
            <a:off x="499418" y="1648392"/>
            <a:ext cx="1801774" cy="2698725"/>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
        <p:nvSpPr>
          <p:cNvPr id="5" name="Pladsholder til tekst 3"/>
          <p:cNvSpPr>
            <a:spLocks noGrp="1"/>
          </p:cNvSpPr>
          <p:nvPr>
            <p:ph type="body" sz="quarter" idx="15" hasCustomPrompt="1"/>
          </p:nvPr>
        </p:nvSpPr>
        <p:spPr>
          <a:xfrm>
            <a:off x="499425" y="4441957"/>
            <a:ext cx="2430000" cy="252000"/>
          </a:xfrm>
        </p:spPr>
        <p:txBody>
          <a:bodyPr/>
          <a:lstStyle>
            <a:lvl1pPr marL="0" indent="0">
              <a:lnSpc>
                <a:spcPct val="100000"/>
              </a:lnSpc>
              <a:buNone/>
              <a:defRPr lang="en-GB" sz="1400" b="1" i="0" kern="1200" baseline="0" dirty="0">
                <a:solidFill>
                  <a:schemeClr val="accent1"/>
                </a:solidFill>
                <a:latin typeface="+mn-lt"/>
                <a:ea typeface="+mn-ea"/>
                <a:cs typeface="+mn-cs"/>
              </a:defRPr>
            </a:lvl1pPr>
          </a:lstStyle>
          <a:p>
            <a:pPr lvl="0"/>
            <a:r>
              <a:rPr lang="da-DK" dirty="0" smtClean="0"/>
              <a:t>Klik og indsæt navn</a:t>
            </a:r>
          </a:p>
        </p:txBody>
      </p:sp>
      <p:sp>
        <p:nvSpPr>
          <p:cNvPr id="6" name="Pladsholder til tekst 4"/>
          <p:cNvSpPr>
            <a:spLocks noGrp="1"/>
          </p:cNvSpPr>
          <p:nvPr>
            <p:ph type="body" sz="quarter" idx="16" hasCustomPrompt="1"/>
          </p:nvPr>
        </p:nvSpPr>
        <p:spPr>
          <a:xfrm>
            <a:off x="499425" y="4671485"/>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titel, by</a:t>
            </a:r>
            <a:endParaRPr lang="da-DK" dirty="0"/>
          </a:p>
        </p:txBody>
      </p:sp>
      <p:sp>
        <p:nvSpPr>
          <p:cNvPr id="7" name="Pladsholder til tekst 5"/>
          <p:cNvSpPr>
            <a:spLocks noGrp="1"/>
          </p:cNvSpPr>
          <p:nvPr>
            <p:ph type="body" sz="quarter" idx="17" hasCustomPrompt="1"/>
          </p:nvPr>
        </p:nvSpPr>
        <p:spPr>
          <a:xfrm>
            <a:off x="500416" y="5103901"/>
            <a:ext cx="2430000" cy="252000"/>
          </a:xfrm>
        </p:spPr>
        <p:txBody>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mobil nr.</a:t>
            </a:r>
            <a:endParaRPr lang="da-DK" dirty="0"/>
          </a:p>
        </p:txBody>
      </p:sp>
      <p:sp>
        <p:nvSpPr>
          <p:cNvPr id="8" name="Pladsholder til tekst 6"/>
          <p:cNvSpPr>
            <a:spLocks noGrp="1"/>
          </p:cNvSpPr>
          <p:nvPr>
            <p:ph type="body" sz="quarter" idx="18" hasCustomPrompt="1"/>
          </p:nvPr>
        </p:nvSpPr>
        <p:spPr>
          <a:xfrm>
            <a:off x="500586" y="5336196"/>
            <a:ext cx="2430000" cy="252000"/>
          </a:xfrm>
        </p:spPr>
        <p:txBody>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telefon nr.</a:t>
            </a:r>
            <a:endParaRPr lang="da-DK" dirty="0"/>
          </a:p>
        </p:txBody>
      </p:sp>
      <p:sp>
        <p:nvSpPr>
          <p:cNvPr id="9" name="Pladsholder til tekst 7"/>
          <p:cNvSpPr>
            <a:spLocks noGrp="1"/>
          </p:cNvSpPr>
          <p:nvPr>
            <p:ph type="body" sz="quarter" idx="19" hasCustomPrompt="1"/>
          </p:nvPr>
        </p:nvSpPr>
        <p:spPr>
          <a:xfrm>
            <a:off x="497836" y="5693088"/>
            <a:ext cx="2430000" cy="252000"/>
          </a:xfrm>
        </p:spPr>
        <p:txBody>
          <a:bodyPr/>
          <a:lstStyle>
            <a:lvl1pPr marL="0" indent="0">
              <a:lnSpc>
                <a:spcPct val="100000"/>
              </a:lnSpc>
              <a:buNone/>
              <a:defRPr lang="en-GB" sz="1400" b="0" i="0" kern="1200" baseline="0" dirty="0">
                <a:solidFill>
                  <a:schemeClr val="accent3"/>
                </a:solidFill>
                <a:latin typeface="+mn-lt"/>
                <a:ea typeface="+mn-ea"/>
                <a:cs typeface="+mn-cs"/>
              </a:defRPr>
            </a:lvl1pPr>
          </a:lstStyle>
          <a:p>
            <a:pPr lvl="0"/>
            <a:r>
              <a:rPr lang="da-DK" dirty="0" smtClean="0"/>
              <a:t>Klik og indsæt mail</a:t>
            </a:r>
            <a:endParaRPr lang="da-DK" dirty="0"/>
          </a:p>
        </p:txBody>
      </p:sp>
      <p:sp>
        <p:nvSpPr>
          <p:cNvPr id="10" name="Pladsholder til billede 2"/>
          <p:cNvSpPr>
            <a:spLocks noGrp="1" noChangeAspect="1"/>
          </p:cNvSpPr>
          <p:nvPr>
            <p:ph type="pic" sz="quarter" idx="25" hasCustomPrompt="1"/>
          </p:nvPr>
        </p:nvSpPr>
        <p:spPr>
          <a:xfrm>
            <a:off x="3440694" y="1643616"/>
            <a:ext cx="1765893" cy="2644983"/>
          </a:xfrm>
        </p:spPr>
        <p:txBody>
          <a:bodyPr tIns="0" anchor="t" anchorCtr="0"/>
          <a:lstStyle>
            <a:lvl1pPr marL="0" indent="0" algn="l">
              <a:buNone/>
              <a:defRPr lang="da-DK" sz="1400" kern="1200" baseline="0" noProof="0" dirty="0">
                <a:solidFill>
                  <a:schemeClr val="accent1"/>
                </a:solidFill>
                <a:latin typeface="+mn-lt"/>
                <a:ea typeface="+mn-ea"/>
                <a:cs typeface="+mn-cs"/>
              </a:defRPr>
            </a:lvl1pPr>
          </a:lstStyle>
          <a:p>
            <a:r>
              <a:rPr lang="da-DK" noProof="0" dirty="0" smtClean="0"/>
              <a:t>Marker boks med musen og indsæt et billede via </a:t>
            </a:r>
            <a:r>
              <a:rPr lang="da-DK" noProof="0" dirty="0" err="1" smtClean="0"/>
              <a:t>ImageShopper</a:t>
            </a:r>
            <a:endParaRPr lang="da-DK" noProof="0" dirty="0" smtClean="0"/>
          </a:p>
        </p:txBody>
      </p:sp>
      <p:sp>
        <p:nvSpPr>
          <p:cNvPr id="11" name="Pladsholder til tekst 3"/>
          <p:cNvSpPr>
            <a:spLocks noGrp="1"/>
          </p:cNvSpPr>
          <p:nvPr>
            <p:ph type="body" sz="quarter" idx="20" hasCustomPrompt="1"/>
          </p:nvPr>
        </p:nvSpPr>
        <p:spPr>
          <a:xfrm>
            <a:off x="3435361" y="4441957"/>
            <a:ext cx="2430000" cy="252000"/>
          </a:xfrm>
        </p:spPr>
        <p:txBody>
          <a:bodyPr/>
          <a:lstStyle>
            <a:lvl1pPr marL="0" indent="0">
              <a:lnSpc>
                <a:spcPct val="100000"/>
              </a:lnSpc>
              <a:buNone/>
              <a:defRPr lang="en-GB" sz="1400" b="1" i="0" kern="1200" baseline="0" dirty="0">
                <a:solidFill>
                  <a:schemeClr val="accent1"/>
                </a:solidFill>
                <a:latin typeface="+mn-lt"/>
                <a:ea typeface="+mn-ea"/>
                <a:cs typeface="+mn-cs"/>
              </a:defRPr>
            </a:lvl1pPr>
          </a:lstStyle>
          <a:p>
            <a:pPr lvl="0"/>
            <a:r>
              <a:rPr lang="da-DK" dirty="0" smtClean="0"/>
              <a:t>Klik og indsæt navn</a:t>
            </a:r>
          </a:p>
        </p:txBody>
      </p:sp>
      <p:sp>
        <p:nvSpPr>
          <p:cNvPr id="12" name="Pladsholder til tekst 4"/>
          <p:cNvSpPr>
            <a:spLocks noGrp="1"/>
          </p:cNvSpPr>
          <p:nvPr>
            <p:ph type="body" sz="quarter" idx="21" hasCustomPrompt="1"/>
          </p:nvPr>
        </p:nvSpPr>
        <p:spPr>
          <a:xfrm>
            <a:off x="3435361" y="4671485"/>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titel, by</a:t>
            </a:r>
            <a:endParaRPr lang="da-DK" dirty="0"/>
          </a:p>
        </p:txBody>
      </p:sp>
      <p:sp>
        <p:nvSpPr>
          <p:cNvPr id="13" name="Pladsholder til tekst 5"/>
          <p:cNvSpPr>
            <a:spLocks noGrp="1"/>
          </p:cNvSpPr>
          <p:nvPr>
            <p:ph type="body" sz="quarter" idx="22" hasCustomPrompt="1"/>
          </p:nvPr>
        </p:nvSpPr>
        <p:spPr>
          <a:xfrm>
            <a:off x="3436352" y="5103901"/>
            <a:ext cx="2430000" cy="252000"/>
          </a:xfrm>
        </p:spPr>
        <p:txBody>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mobil nr.</a:t>
            </a:r>
            <a:endParaRPr lang="da-DK" dirty="0"/>
          </a:p>
        </p:txBody>
      </p:sp>
      <p:sp>
        <p:nvSpPr>
          <p:cNvPr id="14" name="Pladsholder til tekst 6"/>
          <p:cNvSpPr>
            <a:spLocks noGrp="1"/>
          </p:cNvSpPr>
          <p:nvPr>
            <p:ph type="body" sz="quarter" idx="23" hasCustomPrompt="1"/>
          </p:nvPr>
        </p:nvSpPr>
        <p:spPr>
          <a:xfrm>
            <a:off x="3435569" y="5336196"/>
            <a:ext cx="2430000" cy="252000"/>
          </a:xfrm>
        </p:spPr>
        <p:txBody>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telefon nr.</a:t>
            </a:r>
            <a:endParaRPr lang="da-DK" dirty="0"/>
          </a:p>
        </p:txBody>
      </p:sp>
      <p:sp>
        <p:nvSpPr>
          <p:cNvPr id="15" name="Pladsholder til tekst 7"/>
          <p:cNvSpPr>
            <a:spLocks noGrp="1"/>
          </p:cNvSpPr>
          <p:nvPr>
            <p:ph type="body" sz="quarter" idx="24" hasCustomPrompt="1"/>
          </p:nvPr>
        </p:nvSpPr>
        <p:spPr>
          <a:xfrm>
            <a:off x="3433772" y="5693088"/>
            <a:ext cx="2430000" cy="252000"/>
          </a:xfrm>
        </p:spPr>
        <p:txBody>
          <a:bodyPr/>
          <a:lstStyle>
            <a:lvl1pPr marL="0" indent="0">
              <a:lnSpc>
                <a:spcPct val="100000"/>
              </a:lnSpc>
              <a:buNone/>
              <a:defRPr lang="en-GB" sz="1400" b="0" i="0" kern="1200" baseline="0" dirty="0">
                <a:solidFill>
                  <a:schemeClr val="accent3"/>
                </a:solidFill>
                <a:latin typeface="+mn-lt"/>
                <a:ea typeface="+mn-ea"/>
                <a:cs typeface="+mn-cs"/>
              </a:defRPr>
            </a:lvl1pPr>
          </a:lstStyle>
          <a:p>
            <a:pPr lvl="0"/>
            <a:r>
              <a:rPr lang="da-DK" dirty="0" smtClean="0"/>
              <a:t>Klik og indsæt mail</a:t>
            </a:r>
            <a:endParaRPr lang="da-DK" dirty="0"/>
          </a:p>
        </p:txBody>
      </p:sp>
      <p:sp>
        <p:nvSpPr>
          <p:cNvPr id="16" name="Pladsholder til billede 2"/>
          <p:cNvSpPr>
            <a:spLocks noGrp="1" noChangeAspect="1"/>
          </p:cNvSpPr>
          <p:nvPr>
            <p:ph type="pic" sz="quarter" idx="31" hasCustomPrompt="1"/>
          </p:nvPr>
        </p:nvSpPr>
        <p:spPr>
          <a:xfrm>
            <a:off x="6342902" y="1643616"/>
            <a:ext cx="1765893" cy="2644983"/>
          </a:xfrm>
        </p:spPr>
        <p:txBody>
          <a:bodyPr tIns="0" anchor="t" anchorCtr="0"/>
          <a:lstStyle>
            <a:lvl1pPr marL="0" indent="0" algn="l">
              <a:buNone/>
              <a:defRPr lang="da-DK" sz="1400" kern="1200" baseline="0" noProof="0" dirty="0">
                <a:solidFill>
                  <a:schemeClr val="accent1"/>
                </a:solidFill>
                <a:latin typeface="+mn-lt"/>
                <a:ea typeface="+mn-ea"/>
                <a:cs typeface="+mn-cs"/>
              </a:defRPr>
            </a:lvl1pPr>
          </a:lstStyle>
          <a:p>
            <a:r>
              <a:rPr lang="da-DK" noProof="0" dirty="0" smtClean="0"/>
              <a:t>Marker boks med musen og indsæt et billede via </a:t>
            </a:r>
            <a:r>
              <a:rPr lang="da-DK" noProof="0" dirty="0" err="1" smtClean="0"/>
              <a:t>ImageShopper</a:t>
            </a:r>
            <a:endParaRPr lang="da-DK" noProof="0" dirty="0" smtClean="0"/>
          </a:p>
        </p:txBody>
      </p:sp>
      <p:sp>
        <p:nvSpPr>
          <p:cNvPr id="17" name="Pladsholder til tekst 3"/>
          <p:cNvSpPr>
            <a:spLocks noGrp="1"/>
          </p:cNvSpPr>
          <p:nvPr>
            <p:ph type="body" sz="quarter" idx="26" hasCustomPrompt="1"/>
          </p:nvPr>
        </p:nvSpPr>
        <p:spPr>
          <a:xfrm>
            <a:off x="6330484" y="4441957"/>
            <a:ext cx="2430000" cy="252000"/>
          </a:xfrm>
        </p:spPr>
        <p:txBody>
          <a:bodyPr/>
          <a:lstStyle>
            <a:lvl1pPr marL="0" indent="0">
              <a:lnSpc>
                <a:spcPct val="100000"/>
              </a:lnSpc>
              <a:buNone/>
              <a:defRPr lang="en-GB" sz="1400" b="1" i="0" kern="1200" baseline="0" dirty="0">
                <a:solidFill>
                  <a:schemeClr val="accent1"/>
                </a:solidFill>
                <a:latin typeface="+mn-lt"/>
                <a:ea typeface="+mn-ea"/>
                <a:cs typeface="+mn-cs"/>
              </a:defRPr>
            </a:lvl1pPr>
          </a:lstStyle>
          <a:p>
            <a:pPr lvl="0"/>
            <a:r>
              <a:rPr lang="da-DK" dirty="0" smtClean="0"/>
              <a:t>Klik og indsæt navn</a:t>
            </a:r>
          </a:p>
        </p:txBody>
      </p:sp>
      <p:sp>
        <p:nvSpPr>
          <p:cNvPr id="18" name="Pladsholder til tekst 4"/>
          <p:cNvSpPr>
            <a:spLocks noGrp="1"/>
          </p:cNvSpPr>
          <p:nvPr>
            <p:ph type="body" sz="quarter" idx="27" hasCustomPrompt="1"/>
          </p:nvPr>
        </p:nvSpPr>
        <p:spPr>
          <a:xfrm>
            <a:off x="6330484" y="4671485"/>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titel, by</a:t>
            </a:r>
            <a:endParaRPr lang="da-DK" dirty="0"/>
          </a:p>
        </p:txBody>
      </p:sp>
      <p:sp>
        <p:nvSpPr>
          <p:cNvPr id="19" name="Pladsholder til tekst 5"/>
          <p:cNvSpPr>
            <a:spLocks noGrp="1"/>
          </p:cNvSpPr>
          <p:nvPr>
            <p:ph type="body" sz="quarter" idx="28" hasCustomPrompt="1"/>
          </p:nvPr>
        </p:nvSpPr>
        <p:spPr>
          <a:xfrm>
            <a:off x="6330484" y="5103901"/>
            <a:ext cx="2430000" cy="252000"/>
          </a:xfrm>
        </p:spPr>
        <p:txBody>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mobil nr.</a:t>
            </a:r>
            <a:endParaRPr lang="da-DK" dirty="0"/>
          </a:p>
        </p:txBody>
      </p:sp>
      <p:sp>
        <p:nvSpPr>
          <p:cNvPr id="20" name="Pladsholder til tekst 6"/>
          <p:cNvSpPr>
            <a:spLocks noGrp="1"/>
          </p:cNvSpPr>
          <p:nvPr>
            <p:ph type="body" sz="quarter" idx="29" hasCustomPrompt="1"/>
          </p:nvPr>
        </p:nvSpPr>
        <p:spPr>
          <a:xfrm>
            <a:off x="6330484" y="5336196"/>
            <a:ext cx="2430000" cy="252000"/>
          </a:xfrm>
        </p:spPr>
        <p:txBody>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telefon nr.</a:t>
            </a:r>
            <a:endParaRPr lang="da-DK" dirty="0"/>
          </a:p>
        </p:txBody>
      </p:sp>
      <p:sp>
        <p:nvSpPr>
          <p:cNvPr id="21" name="Pladsholder til tekst 7"/>
          <p:cNvSpPr>
            <a:spLocks noGrp="1"/>
          </p:cNvSpPr>
          <p:nvPr>
            <p:ph type="body" sz="quarter" idx="30" hasCustomPrompt="1"/>
          </p:nvPr>
        </p:nvSpPr>
        <p:spPr>
          <a:xfrm>
            <a:off x="6330484" y="5693088"/>
            <a:ext cx="2430000" cy="252000"/>
          </a:xfrm>
        </p:spPr>
        <p:txBody>
          <a:bodyPr/>
          <a:lstStyle>
            <a:lvl1pPr marL="0" indent="0">
              <a:lnSpc>
                <a:spcPct val="100000"/>
              </a:lnSpc>
              <a:buNone/>
              <a:defRPr lang="en-GB" sz="1400" b="0" i="0" kern="1200" baseline="0" dirty="0">
                <a:solidFill>
                  <a:schemeClr val="accent3"/>
                </a:solidFill>
                <a:latin typeface="+mn-lt"/>
                <a:ea typeface="+mn-ea"/>
                <a:cs typeface="+mn-cs"/>
              </a:defRPr>
            </a:lvl1pPr>
          </a:lstStyle>
          <a:p>
            <a:pPr lvl="0"/>
            <a:r>
              <a:rPr lang="da-DK" dirty="0" smtClean="0"/>
              <a:t>Klik og indsæt mail</a:t>
            </a:r>
            <a:endParaRPr lang="da-DK" dirty="0"/>
          </a:p>
        </p:txBody>
      </p:sp>
      <p:sp>
        <p:nvSpPr>
          <p:cNvPr id="22" name="Pladsholder til billede 2"/>
          <p:cNvSpPr>
            <a:spLocks noGrp="1" noChangeAspect="1"/>
          </p:cNvSpPr>
          <p:nvPr>
            <p:ph type="pic" sz="quarter" idx="37" hasCustomPrompt="1"/>
          </p:nvPr>
        </p:nvSpPr>
        <p:spPr>
          <a:xfrm>
            <a:off x="9245111" y="1643616"/>
            <a:ext cx="1765893" cy="2644983"/>
          </a:xfrm>
        </p:spPr>
        <p:txBody>
          <a:bodyPr tIns="0" anchor="t" anchorCtr="0"/>
          <a:lstStyle>
            <a:lvl1pPr marL="0" indent="0" algn="l">
              <a:buNone/>
              <a:defRPr lang="da-DK" sz="1400" kern="1200" baseline="0" noProof="0" dirty="0">
                <a:solidFill>
                  <a:schemeClr val="accent1"/>
                </a:solidFill>
                <a:latin typeface="+mn-lt"/>
                <a:ea typeface="+mn-ea"/>
                <a:cs typeface="+mn-cs"/>
              </a:defRPr>
            </a:lvl1pPr>
          </a:lstStyle>
          <a:p>
            <a:r>
              <a:rPr lang="da-DK" noProof="0" dirty="0" smtClean="0"/>
              <a:t>Marker boks med musen og indsæt et billede via </a:t>
            </a:r>
            <a:r>
              <a:rPr lang="da-DK" noProof="0" dirty="0" err="1" smtClean="0"/>
              <a:t>ImageShopper</a:t>
            </a:r>
            <a:endParaRPr lang="da-DK" noProof="0" dirty="0" smtClean="0"/>
          </a:p>
        </p:txBody>
      </p:sp>
      <p:sp>
        <p:nvSpPr>
          <p:cNvPr id="23" name="Pladsholder til tekst 3"/>
          <p:cNvSpPr>
            <a:spLocks noGrp="1"/>
          </p:cNvSpPr>
          <p:nvPr>
            <p:ph type="body" sz="quarter" idx="32" hasCustomPrompt="1"/>
          </p:nvPr>
        </p:nvSpPr>
        <p:spPr>
          <a:xfrm>
            <a:off x="9245118" y="4441957"/>
            <a:ext cx="2430000" cy="252000"/>
          </a:xfrm>
        </p:spPr>
        <p:txBody>
          <a:bodyPr/>
          <a:lstStyle>
            <a:lvl1pPr marL="0" indent="0">
              <a:lnSpc>
                <a:spcPct val="100000"/>
              </a:lnSpc>
              <a:buNone/>
              <a:defRPr lang="en-GB" sz="1400" b="1" i="0" kern="1200" baseline="0" dirty="0">
                <a:solidFill>
                  <a:schemeClr val="accent1"/>
                </a:solidFill>
                <a:latin typeface="+mn-lt"/>
                <a:ea typeface="+mn-ea"/>
                <a:cs typeface="+mn-cs"/>
              </a:defRPr>
            </a:lvl1pPr>
          </a:lstStyle>
          <a:p>
            <a:pPr lvl="0"/>
            <a:r>
              <a:rPr lang="da-DK" dirty="0" smtClean="0"/>
              <a:t>Klik og indsæt navn</a:t>
            </a:r>
          </a:p>
        </p:txBody>
      </p:sp>
      <p:sp>
        <p:nvSpPr>
          <p:cNvPr id="24" name="Pladsholder til tekst 4"/>
          <p:cNvSpPr>
            <a:spLocks noGrp="1"/>
          </p:cNvSpPr>
          <p:nvPr>
            <p:ph type="body" sz="quarter" idx="33" hasCustomPrompt="1"/>
          </p:nvPr>
        </p:nvSpPr>
        <p:spPr>
          <a:xfrm>
            <a:off x="9245118" y="4671485"/>
            <a:ext cx="2430000" cy="252000"/>
          </a:xfrm>
        </p:spPr>
        <p:txBody>
          <a:bodyPr/>
          <a:lstStyle>
            <a:lvl1pPr marL="0" indent="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titel, by</a:t>
            </a:r>
            <a:endParaRPr lang="da-DK" dirty="0"/>
          </a:p>
        </p:txBody>
      </p:sp>
      <p:sp>
        <p:nvSpPr>
          <p:cNvPr id="25" name="Pladsholder til tekst 5"/>
          <p:cNvSpPr>
            <a:spLocks noGrp="1"/>
          </p:cNvSpPr>
          <p:nvPr>
            <p:ph type="body" sz="quarter" idx="34" hasCustomPrompt="1"/>
          </p:nvPr>
        </p:nvSpPr>
        <p:spPr>
          <a:xfrm>
            <a:off x="9243962" y="5103901"/>
            <a:ext cx="2430000" cy="252000"/>
          </a:xfrm>
        </p:spPr>
        <p:txBody>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mobil nr.</a:t>
            </a:r>
            <a:endParaRPr lang="da-DK" dirty="0"/>
          </a:p>
        </p:txBody>
      </p:sp>
      <p:sp>
        <p:nvSpPr>
          <p:cNvPr id="26" name="Pladsholder til tekst 6"/>
          <p:cNvSpPr>
            <a:spLocks noGrp="1"/>
          </p:cNvSpPr>
          <p:nvPr>
            <p:ph type="body" sz="quarter" idx="35" hasCustomPrompt="1"/>
          </p:nvPr>
        </p:nvSpPr>
        <p:spPr>
          <a:xfrm>
            <a:off x="9243962" y="5336196"/>
            <a:ext cx="2430000" cy="252000"/>
          </a:xfrm>
        </p:spPr>
        <p:txBody>
          <a:bodyPr/>
          <a:lstStyle>
            <a:lvl1pPr marL="0" indent="0" defTabSz="68400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telefon nr.</a:t>
            </a:r>
            <a:endParaRPr lang="da-DK" dirty="0"/>
          </a:p>
        </p:txBody>
      </p:sp>
      <p:sp>
        <p:nvSpPr>
          <p:cNvPr id="27" name="Pladsholder til tekst 7"/>
          <p:cNvSpPr>
            <a:spLocks noGrp="1"/>
          </p:cNvSpPr>
          <p:nvPr>
            <p:ph type="body" sz="quarter" idx="36" hasCustomPrompt="1"/>
          </p:nvPr>
        </p:nvSpPr>
        <p:spPr>
          <a:xfrm>
            <a:off x="9243529" y="5693088"/>
            <a:ext cx="2430000" cy="252000"/>
          </a:xfrm>
        </p:spPr>
        <p:txBody>
          <a:bodyPr/>
          <a:lstStyle>
            <a:lvl1pPr marL="0" indent="0">
              <a:lnSpc>
                <a:spcPct val="100000"/>
              </a:lnSpc>
              <a:buNone/>
              <a:defRPr lang="en-GB" sz="1400" b="0" i="0" kern="1200" baseline="0" dirty="0">
                <a:solidFill>
                  <a:schemeClr val="accent3"/>
                </a:solidFill>
                <a:latin typeface="+mn-lt"/>
                <a:ea typeface="+mn-ea"/>
                <a:cs typeface="+mn-cs"/>
              </a:defRPr>
            </a:lvl1pPr>
          </a:lstStyle>
          <a:p>
            <a:pPr lvl="0"/>
            <a:r>
              <a:rPr lang="da-DK" dirty="0" smtClean="0"/>
              <a:t>Klik og indsæt mail</a:t>
            </a:r>
            <a:endParaRPr lang="da-DK" dirty="0"/>
          </a:p>
        </p:txBody>
      </p:sp>
    </p:spTree>
    <p:extLst>
      <p:ext uri="{BB962C8B-B14F-4D97-AF65-F5344CB8AC3E}">
        <p14:creationId xmlns:p14="http://schemas.microsoft.com/office/powerpoint/2010/main" val="1734165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V">
    <p:spTree>
      <p:nvGrpSpPr>
        <p:cNvPr id="1" name=""/>
        <p:cNvGrpSpPr/>
        <p:nvPr/>
      </p:nvGrpSpPr>
      <p:grpSpPr>
        <a:xfrm>
          <a:off x="0" y="0"/>
          <a:ext cx="0" cy="0"/>
          <a:chOff x="0" y="0"/>
          <a:chExt cx="0" cy="0"/>
        </a:xfrm>
      </p:grpSpPr>
      <p:sp>
        <p:nvSpPr>
          <p:cNvPr id="2" name="Pladsholder til tekst 3"/>
          <p:cNvSpPr>
            <a:spLocks noGrp="1"/>
          </p:cNvSpPr>
          <p:nvPr>
            <p:ph type="body" sz="quarter" idx="39" hasCustomPrompt="1"/>
          </p:nvPr>
        </p:nvSpPr>
        <p:spPr>
          <a:xfrm>
            <a:off x="502852" y="1628775"/>
            <a:ext cx="8191553" cy="4535488"/>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3" name="Pladsholder til billede 4"/>
          <p:cNvSpPr>
            <a:spLocks noGrp="1"/>
          </p:cNvSpPr>
          <p:nvPr>
            <p:ph type="pic" sz="quarter" idx="37" hasCustomPrompt="1"/>
          </p:nvPr>
        </p:nvSpPr>
        <p:spPr>
          <a:xfrm>
            <a:off x="8839549" y="483146"/>
            <a:ext cx="2864454" cy="4108391"/>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
        <p:nvSpPr>
          <p:cNvPr id="4" name="Pladsholder til tekst 5"/>
          <p:cNvSpPr>
            <a:spLocks noGrp="1"/>
          </p:cNvSpPr>
          <p:nvPr>
            <p:ph type="body" sz="quarter" idx="34" hasCustomPrompt="1"/>
          </p:nvPr>
        </p:nvSpPr>
        <p:spPr>
          <a:xfrm>
            <a:off x="9552276" y="5343860"/>
            <a:ext cx="2141968" cy="284542"/>
          </a:xfrm>
        </p:spPr>
        <p:txBody>
          <a:bodyPr/>
          <a:lstStyle>
            <a:lvl1pPr marL="0" indent="0" algn="r" defTabSz="72000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mobil nr.</a:t>
            </a:r>
            <a:endParaRPr lang="da-DK" dirty="0"/>
          </a:p>
        </p:txBody>
      </p:sp>
      <p:sp>
        <p:nvSpPr>
          <p:cNvPr id="5" name="Pladsholder til tekst 6"/>
          <p:cNvSpPr>
            <a:spLocks noGrp="1"/>
          </p:cNvSpPr>
          <p:nvPr>
            <p:ph type="body" sz="quarter" idx="35" hasCustomPrompt="1"/>
          </p:nvPr>
        </p:nvSpPr>
        <p:spPr>
          <a:xfrm>
            <a:off x="9552276" y="5576155"/>
            <a:ext cx="2141968" cy="284542"/>
          </a:xfrm>
        </p:spPr>
        <p:txBody>
          <a:bodyPr/>
          <a:lstStyle>
            <a:lvl1pPr marL="0" indent="0" algn="r" defTabSz="720000">
              <a:lnSpc>
                <a:spcPct val="100000"/>
              </a:lnSpc>
              <a:buNone/>
              <a:defRPr lang="en-GB" sz="1400" b="0" i="0" kern="1200" baseline="0" dirty="0">
                <a:solidFill>
                  <a:schemeClr val="accent1"/>
                </a:solidFill>
                <a:latin typeface="+mn-lt"/>
                <a:ea typeface="+mn-ea"/>
                <a:cs typeface="+mn-cs"/>
              </a:defRPr>
            </a:lvl1pPr>
          </a:lstStyle>
          <a:p>
            <a:pPr lvl="0"/>
            <a:r>
              <a:rPr lang="da-DK" dirty="0" smtClean="0"/>
              <a:t>Klik og indsæt telefon nr.</a:t>
            </a:r>
            <a:endParaRPr lang="da-DK" dirty="0"/>
          </a:p>
        </p:txBody>
      </p:sp>
      <p:sp>
        <p:nvSpPr>
          <p:cNvPr id="6" name="Pladsholder til tekst 7"/>
          <p:cNvSpPr>
            <a:spLocks noGrp="1"/>
          </p:cNvSpPr>
          <p:nvPr>
            <p:ph type="body" sz="quarter" idx="36" hasCustomPrompt="1"/>
          </p:nvPr>
        </p:nvSpPr>
        <p:spPr>
          <a:xfrm>
            <a:off x="9552276" y="5880458"/>
            <a:ext cx="2141968" cy="284542"/>
          </a:xfrm>
        </p:spPr>
        <p:txBody>
          <a:bodyPr/>
          <a:lstStyle>
            <a:lvl1pPr marL="0" indent="0" algn="r">
              <a:lnSpc>
                <a:spcPct val="100000"/>
              </a:lnSpc>
              <a:buNone/>
              <a:defRPr lang="en-GB" sz="1400" b="0" i="0" kern="1200" baseline="0" dirty="0">
                <a:solidFill>
                  <a:schemeClr val="accent3"/>
                </a:solidFill>
                <a:latin typeface="+mn-lt"/>
                <a:ea typeface="+mn-ea"/>
                <a:cs typeface="+mn-cs"/>
              </a:defRPr>
            </a:lvl1pPr>
          </a:lstStyle>
          <a:p>
            <a:pPr lvl="0"/>
            <a:r>
              <a:rPr lang="da-DK" dirty="0" smtClean="0"/>
              <a:t>Klik og indsæt mail</a:t>
            </a:r>
            <a:endParaRPr lang="da-DK" dirty="0"/>
          </a:p>
        </p:txBody>
      </p:sp>
      <p:sp>
        <p:nvSpPr>
          <p:cNvPr id="7" name="Pladsholder til tekst 5"/>
          <p:cNvSpPr>
            <a:spLocks noGrp="1"/>
          </p:cNvSpPr>
          <p:nvPr>
            <p:ph type="body" sz="quarter" idx="42" hasCustomPrompt="1"/>
          </p:nvPr>
        </p:nvSpPr>
        <p:spPr>
          <a:xfrm>
            <a:off x="8810974" y="4882759"/>
            <a:ext cx="2883269" cy="258329"/>
          </a:xfrm>
        </p:spPr>
        <p:txBody>
          <a:bodyPr/>
          <a:lstStyle>
            <a:lvl1pPr marL="0" indent="0" algn="l" defTabSz="720000">
              <a:lnSpc>
                <a:spcPct val="100000"/>
              </a:lnSpc>
              <a:buNone/>
              <a:defRPr lang="en-GB" sz="1400" b="1" i="0" kern="1200" baseline="0" dirty="0">
                <a:solidFill>
                  <a:schemeClr val="accent1"/>
                </a:solidFill>
                <a:latin typeface="+mn-lt"/>
                <a:ea typeface="+mn-ea"/>
                <a:cs typeface="+mn-cs"/>
              </a:defRPr>
            </a:lvl1pPr>
          </a:lstStyle>
          <a:p>
            <a:pPr lvl="0"/>
            <a:r>
              <a:rPr lang="da-DK" dirty="0" smtClean="0"/>
              <a:t>Klik og indsæt titel, by</a:t>
            </a:r>
            <a:endParaRPr lang="da-DK" dirty="0"/>
          </a:p>
        </p:txBody>
      </p:sp>
      <p:sp>
        <p:nvSpPr>
          <p:cNvPr id="8" name="TextBox 7"/>
          <p:cNvSpPr txBox="1"/>
          <p:nvPr userDrawn="1"/>
        </p:nvSpPr>
        <p:spPr>
          <a:xfrm>
            <a:off x="8810975" y="5343860"/>
            <a:ext cx="848054" cy="487313"/>
          </a:xfrm>
          <a:prstGeom prst="rect">
            <a:avLst/>
          </a:prstGeom>
          <a:noFill/>
        </p:spPr>
        <p:txBody>
          <a:bodyPr wrap="square" lIns="0" tIns="0" rIns="0" bIns="0" rtlCol="0">
            <a:spAutoFit/>
          </a:bodyPr>
          <a:lstStyle/>
          <a:p>
            <a:pPr>
              <a:lnSpc>
                <a:spcPts val="1900"/>
              </a:lnSpc>
            </a:pPr>
            <a:r>
              <a:rPr lang="da-DK" sz="1400" dirty="0" smtClean="0">
                <a:solidFill>
                  <a:schemeClr val="accent1"/>
                </a:solidFill>
              </a:rPr>
              <a:t>M.:</a:t>
            </a:r>
          </a:p>
          <a:p>
            <a:pPr>
              <a:lnSpc>
                <a:spcPts val="1900"/>
              </a:lnSpc>
            </a:pPr>
            <a:r>
              <a:rPr lang="da-DK" sz="1400" dirty="0" smtClean="0">
                <a:solidFill>
                  <a:schemeClr val="accent1"/>
                </a:solidFill>
              </a:rPr>
              <a:t>D.:</a:t>
            </a:r>
          </a:p>
        </p:txBody>
      </p:sp>
      <p:sp>
        <p:nvSpPr>
          <p:cNvPr id="9" name="Title 14"/>
          <p:cNvSpPr>
            <a:spLocks noGrp="1"/>
          </p:cNvSpPr>
          <p:nvPr>
            <p:ph type="title" hasCustomPrompt="1"/>
          </p:nvPr>
        </p:nvSpPr>
        <p:spPr>
          <a:xfrm>
            <a:off x="486728" y="476250"/>
            <a:ext cx="8192786" cy="1008063"/>
          </a:xfrm>
        </p:spPr>
        <p:txBody>
          <a:bodyPr/>
          <a:lstStyle>
            <a:lvl1pPr>
              <a:defRPr/>
            </a:lvl1pPr>
          </a:lstStyle>
          <a:p>
            <a:r>
              <a:rPr lang="da-DK" dirty="0" smtClean="0"/>
              <a:t>Klik og tilføj navn</a:t>
            </a:r>
            <a:endParaRPr lang="da-DK" dirty="0"/>
          </a:p>
        </p:txBody>
      </p:sp>
      <p:pic>
        <p:nvPicPr>
          <p:cNvPr id="10" name="Picture 9"/>
          <p:cNvPicPr>
            <a:picLocks noChangeAspect="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810975" y="5870218"/>
            <a:ext cx="216000" cy="216000"/>
          </a:xfrm>
          <a:prstGeom prst="rect">
            <a:avLst/>
          </a:prstGeom>
        </p:spPr>
      </p:pic>
    </p:spTree>
    <p:extLst>
      <p:ext uri="{BB962C8B-B14F-4D97-AF65-F5344CB8AC3E}">
        <p14:creationId xmlns:p14="http://schemas.microsoft.com/office/powerpoint/2010/main" val="3381132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orside - indsæt mørkt baggrundsbillede">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07172" y="1628775"/>
            <a:ext cx="7718400" cy="1944225"/>
          </a:xfrm>
        </p:spPr>
        <p:txBody>
          <a:bodyPr anchor="b" anchorCtr="0"/>
          <a:lstStyle>
            <a:lvl1pPr>
              <a:lnSpc>
                <a:spcPct val="83000"/>
              </a:lnSpc>
              <a:defRPr sz="4800">
                <a:solidFill>
                  <a:schemeClr val="bg1"/>
                </a:solidFill>
              </a:defRPr>
            </a:lvl1pPr>
          </a:lstStyle>
          <a:p>
            <a:r>
              <a:rPr lang="da-DK" noProof="0" dirty="0" smtClean="0"/>
              <a:t>Klik</a:t>
            </a:r>
            <a:r>
              <a:rPr lang="da-DK" dirty="0" smtClean="0"/>
              <a:t> og indsæt titel</a:t>
            </a:r>
            <a:endParaRPr lang="da-DK" dirty="0"/>
          </a:p>
        </p:txBody>
      </p:sp>
      <p:sp>
        <p:nvSpPr>
          <p:cNvPr id="4" name="Undertitel 2"/>
          <p:cNvSpPr>
            <a:spLocks noGrp="1"/>
          </p:cNvSpPr>
          <p:nvPr>
            <p:ph type="subTitle" idx="1" hasCustomPrompt="1"/>
          </p:nvPr>
        </p:nvSpPr>
        <p:spPr>
          <a:xfrm>
            <a:off x="507173" y="3720098"/>
            <a:ext cx="7718400" cy="782224"/>
          </a:xfrm>
        </p:spPr>
        <p:txBody>
          <a:bodyPr/>
          <a:lstStyle>
            <a:lvl1pPr marL="0" indent="0" algn="l">
              <a:lnSpc>
                <a:spcPct val="100000"/>
              </a:lnSpc>
              <a:spcAft>
                <a:spcPts val="0"/>
              </a:spcAft>
              <a:buNone/>
              <a:defRPr sz="2000" baseline="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og indsæt underrubrik</a:t>
            </a:r>
            <a:endParaRPr lang="da-DK" dirty="0"/>
          </a:p>
        </p:txBody>
      </p:sp>
      <p:sp>
        <p:nvSpPr>
          <p:cNvPr id="5" name="Pladsholder til tekst 3"/>
          <p:cNvSpPr>
            <a:spLocks noGrp="1"/>
          </p:cNvSpPr>
          <p:nvPr>
            <p:ph type="body" sz="quarter" idx="13" hasCustomPrompt="1"/>
          </p:nvPr>
        </p:nvSpPr>
        <p:spPr>
          <a:xfrm>
            <a:off x="507172" y="4665614"/>
            <a:ext cx="7718400" cy="360363"/>
          </a:xfrm>
        </p:spPr>
        <p:txBody>
          <a:bodyPr/>
          <a:lstStyle>
            <a:lvl1pPr marL="0" indent="0">
              <a:lnSpc>
                <a:spcPct val="100000"/>
              </a:lnSpc>
              <a:spcAft>
                <a:spcPts val="0"/>
              </a:spcAft>
              <a:buNone/>
              <a:defRPr sz="1600">
                <a:solidFill>
                  <a:schemeClr val="accent3"/>
                </a:solidFill>
              </a:defRPr>
            </a:lvl1pPr>
          </a:lstStyle>
          <a:p>
            <a:pPr lvl="0"/>
            <a:r>
              <a:rPr lang="da-DK" dirty="0" smtClean="0"/>
              <a:t>Klik og indsæt navn og titel</a:t>
            </a:r>
            <a:endParaRPr lang="da-DK" dirty="0"/>
          </a:p>
        </p:txBody>
      </p:sp>
      <p:sp>
        <p:nvSpPr>
          <p:cNvPr id="9" name="Hvidt logo"/>
          <p:cNvSpPr/>
          <p:nvPr userDrawn="1"/>
        </p:nvSpPr>
        <p:spPr>
          <a:xfrm>
            <a:off x="9272876" y="496530"/>
            <a:ext cx="2434963" cy="465912"/>
          </a:xfrm>
          <a:prstGeom prst="rect">
            <a:avLst/>
          </a:prstGeom>
          <a:blipFill>
            <a:blip r:embed="rId2"/>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sz="2000" dirty="0" smtClean="0">
              <a:solidFill>
                <a:srgbClr val="FFFFFF"/>
              </a:solidFill>
            </a:endParaRPr>
          </a:p>
        </p:txBody>
      </p:sp>
      <p:sp>
        <p:nvSpPr>
          <p:cNvPr id="12" name="SD_LAN_adressPP"/>
          <p:cNvSpPr/>
          <p:nvPr userDrawn="1"/>
        </p:nvSpPr>
        <p:spPr>
          <a:xfrm>
            <a:off x="506393" y="6379292"/>
            <a:ext cx="8568952" cy="540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dirty="0" smtClean="0">
                <a:solidFill>
                  <a:schemeClr val="accent3"/>
                </a:solidFill>
              </a:rPr>
              <a:t>Sundkrogsgade 5, DK-2100 København Ø</a:t>
            </a:r>
          </a:p>
        </p:txBody>
      </p:sp>
      <p:sp>
        <p:nvSpPr>
          <p:cNvPr id="13" name="SD_LAN_CVRPP"/>
          <p:cNvSpPr/>
          <p:nvPr userDrawn="1"/>
        </p:nvSpPr>
        <p:spPr>
          <a:xfrm>
            <a:off x="4294841" y="6379292"/>
            <a:ext cx="4342746"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dirty="0" smtClean="0">
                <a:solidFill>
                  <a:schemeClr val="accent3"/>
                </a:solidFill>
              </a:rPr>
              <a:t>CVR-nr.: DK 62 60 67 11</a:t>
            </a:r>
          </a:p>
        </p:txBody>
      </p:sp>
      <p:sp>
        <p:nvSpPr>
          <p:cNvPr id="14" name="Boks med hvid streg"/>
          <p:cNvSpPr/>
          <p:nvPr userDrawn="1"/>
        </p:nvSpPr>
        <p:spPr>
          <a:xfrm>
            <a:off x="9267161" y="6388817"/>
            <a:ext cx="2431662" cy="540000"/>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pPr algn="r"/>
            <a:endParaRPr lang="da-DK" sz="900" cap="all" dirty="0" smtClean="0">
              <a:solidFill>
                <a:schemeClr val="accent3"/>
              </a:solidFill>
            </a:endParaRPr>
          </a:p>
        </p:txBody>
      </p:sp>
    </p:spTree>
    <p:extLst>
      <p:ext uri="{BB962C8B-B14F-4D97-AF65-F5344CB8AC3E}">
        <p14:creationId xmlns:p14="http://schemas.microsoft.com/office/powerpoint/2010/main" val="2756726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orside - indsæt lyst baggrundsbillede">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12195" y="1660524"/>
            <a:ext cx="8504476" cy="1916439"/>
          </a:xfrm>
        </p:spPr>
        <p:txBody>
          <a:bodyPr anchor="b" anchorCtr="0"/>
          <a:lstStyle>
            <a:lvl1pPr>
              <a:lnSpc>
                <a:spcPct val="83000"/>
              </a:lnSpc>
              <a:defRPr sz="4800">
                <a:solidFill>
                  <a:schemeClr val="accent1"/>
                </a:solidFill>
              </a:defRPr>
            </a:lvl1pPr>
          </a:lstStyle>
          <a:p>
            <a:r>
              <a:rPr lang="da-DK" noProof="0" dirty="0" smtClean="0"/>
              <a:t>Klik</a:t>
            </a:r>
            <a:r>
              <a:rPr lang="da-DK" dirty="0" smtClean="0"/>
              <a:t> og indsæt titel</a:t>
            </a:r>
            <a:endParaRPr lang="da-DK" dirty="0"/>
          </a:p>
        </p:txBody>
      </p:sp>
      <p:sp>
        <p:nvSpPr>
          <p:cNvPr id="4" name="Undertitel 2"/>
          <p:cNvSpPr>
            <a:spLocks noGrp="1"/>
          </p:cNvSpPr>
          <p:nvPr>
            <p:ph type="subTitle" idx="1" hasCustomPrompt="1"/>
          </p:nvPr>
        </p:nvSpPr>
        <p:spPr>
          <a:xfrm>
            <a:off x="512196" y="3720098"/>
            <a:ext cx="8504476" cy="782224"/>
          </a:xfrm>
        </p:spPr>
        <p:txBody>
          <a:bodyPr/>
          <a:lstStyle>
            <a:lvl1pPr marL="0" indent="0" algn="l">
              <a:lnSpc>
                <a:spcPct val="100000"/>
              </a:lnSpc>
              <a:spcAft>
                <a:spcPts val="0"/>
              </a:spcAft>
              <a:buNone/>
              <a:defRPr sz="2000" baseline="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og indsæt underrubrik</a:t>
            </a:r>
            <a:endParaRPr lang="da-DK" dirty="0"/>
          </a:p>
        </p:txBody>
      </p:sp>
      <p:sp>
        <p:nvSpPr>
          <p:cNvPr id="5" name="Pladsholder til tekst 3"/>
          <p:cNvSpPr>
            <a:spLocks noGrp="1"/>
          </p:cNvSpPr>
          <p:nvPr>
            <p:ph type="body" sz="quarter" idx="13" hasCustomPrompt="1"/>
          </p:nvPr>
        </p:nvSpPr>
        <p:spPr>
          <a:xfrm>
            <a:off x="512195" y="4665614"/>
            <a:ext cx="8504476" cy="360363"/>
          </a:xfrm>
        </p:spPr>
        <p:txBody>
          <a:bodyPr/>
          <a:lstStyle>
            <a:lvl1pPr marL="0" indent="0">
              <a:lnSpc>
                <a:spcPct val="100000"/>
              </a:lnSpc>
              <a:spcAft>
                <a:spcPts val="0"/>
              </a:spcAft>
              <a:buNone/>
              <a:defRPr sz="1600" baseline="0">
                <a:solidFill>
                  <a:schemeClr val="accent3"/>
                </a:solidFill>
              </a:defRPr>
            </a:lvl1pPr>
          </a:lstStyle>
          <a:p>
            <a:pPr lvl="0"/>
            <a:r>
              <a:rPr lang="da-DK" dirty="0" smtClean="0"/>
              <a:t>Klik og indsæt navn, titel og dato</a:t>
            </a:r>
            <a:endParaRPr lang="da-DK" dirty="0"/>
          </a:p>
        </p:txBody>
      </p:sp>
      <p:sp>
        <p:nvSpPr>
          <p:cNvPr id="8" name="Blå lang streg fil"/>
          <p:cNvSpPr/>
          <p:nvPr userDrawn="1"/>
        </p:nvSpPr>
        <p:spPr>
          <a:xfrm>
            <a:off x="500765" y="6394532"/>
            <a:ext cx="8504477" cy="540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endParaRPr lang="da-DK" sz="900" cap="none" baseline="0" dirty="0">
              <a:solidFill>
                <a:schemeClr val="accent3"/>
              </a:solidFill>
            </a:endParaRPr>
          </a:p>
        </p:txBody>
      </p:sp>
      <p:sp>
        <p:nvSpPr>
          <p:cNvPr id="9" name="SD_VAR_side"/>
          <p:cNvSpPr txBox="1">
            <a:spLocks noChangeArrowheads="1"/>
          </p:cNvSpPr>
          <p:nvPr userDrawn="1">
            <p:custDataLst>
              <p:tags r:id="rId1"/>
            </p:custDataLst>
          </p:nvPr>
        </p:nvSpPr>
        <p:spPr bwMode="auto">
          <a:xfrm>
            <a:off x="9282049" y="6394532"/>
            <a:ext cx="2432050" cy="540000"/>
          </a:xfrm>
          <a:prstGeom prst="rect">
            <a:avLst/>
          </a:prstGeom>
          <a:blipFill>
            <a:blip r:embed="rId4"/>
            <a:stretch>
              <a:fillRect/>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cap="none" baseline="0" smtClean="0">
                <a:solidFill>
                  <a:schemeClr val="accent3"/>
                </a:solidFill>
              </a:rPr>
              <a:t>Side </a:t>
            </a:r>
            <a:fld id="{F40796A0-05ED-4FFD-9C1A-5F091837E766}" type="slidenum">
              <a:rPr lang="da-DK" sz="900" cap="none" baseline="0" smtClean="0">
                <a:solidFill>
                  <a:schemeClr val="accent3"/>
                </a:solidFill>
              </a:rPr>
              <a:t>‹#›</a:t>
            </a:fld>
            <a:endParaRPr lang="da-DK" sz="900" cap="none" baseline="0" dirty="0">
              <a:solidFill>
                <a:schemeClr val="accent3"/>
              </a:solidFill>
            </a:endParaRPr>
          </a:p>
        </p:txBody>
      </p:sp>
      <p:pic>
        <p:nvPicPr>
          <p:cNvPr id="13" name="Logo blå"/>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64466" y="492134"/>
            <a:ext cx="2436177" cy="463036"/>
          </a:xfrm>
          <a:prstGeom prst="rect">
            <a:avLst/>
          </a:prstGeom>
        </p:spPr>
      </p:pic>
      <p:sp>
        <p:nvSpPr>
          <p:cNvPr id="11" name="SD_LAN_adressPP"/>
          <p:cNvSpPr/>
          <p:nvPr userDrawn="1"/>
        </p:nvSpPr>
        <p:spPr>
          <a:xfrm>
            <a:off x="486406" y="6417392"/>
            <a:ext cx="8002668"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dirty="0" smtClean="0">
                <a:solidFill>
                  <a:schemeClr val="accent3"/>
                </a:solidFill>
              </a:rPr>
              <a:t>Sundkrogsgade 5, DK-2100 København Ø</a:t>
            </a:r>
          </a:p>
        </p:txBody>
      </p:sp>
      <p:sp>
        <p:nvSpPr>
          <p:cNvPr id="12" name="SD_LAN_CVRPP"/>
          <p:cNvSpPr/>
          <p:nvPr userDrawn="1"/>
        </p:nvSpPr>
        <p:spPr>
          <a:xfrm>
            <a:off x="4180006" y="6417392"/>
            <a:ext cx="4342706"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dirty="0" smtClean="0">
                <a:solidFill>
                  <a:schemeClr val="accent3"/>
                </a:solidFill>
              </a:rPr>
              <a:t>CVR-nr.: DK 62 60 67 11</a:t>
            </a:r>
          </a:p>
        </p:txBody>
      </p:sp>
    </p:spTree>
    <p:extLst>
      <p:ext uri="{BB962C8B-B14F-4D97-AF65-F5344CB8AC3E}">
        <p14:creationId xmlns:p14="http://schemas.microsoft.com/office/powerpoint/2010/main" val="553747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itatslide indsæt mørkt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07306" y="1651635"/>
            <a:ext cx="8281912" cy="2952353"/>
          </a:xfrm>
        </p:spPr>
        <p:txBody>
          <a:bodyPr anchor="b" anchorCtr="0">
            <a:normAutofit/>
          </a:bodyPr>
          <a:lstStyle>
            <a:lvl1pPr>
              <a:lnSpc>
                <a:spcPct val="83000"/>
              </a:lnSpc>
              <a:defRPr sz="5600">
                <a:solidFill>
                  <a:schemeClr val="bg1"/>
                </a:solidFill>
              </a:defRPr>
            </a:lvl1pPr>
          </a:lstStyle>
          <a:p>
            <a:r>
              <a:rPr lang="da-DK" dirty="0" smtClean="0"/>
              <a:t>Klik og indsæt citat</a:t>
            </a:r>
            <a:endParaRPr lang="da-DK" dirty="0"/>
          </a:p>
        </p:txBody>
      </p:sp>
      <p:sp>
        <p:nvSpPr>
          <p:cNvPr id="14" name="Pladsholder til tekst 2"/>
          <p:cNvSpPr>
            <a:spLocks noGrp="1"/>
          </p:cNvSpPr>
          <p:nvPr>
            <p:ph type="body" sz="quarter" idx="14" hasCustomPrompt="1"/>
          </p:nvPr>
        </p:nvSpPr>
        <p:spPr>
          <a:xfrm>
            <a:off x="507306" y="4768070"/>
            <a:ext cx="8281912" cy="286270"/>
          </a:xfrm>
        </p:spPr>
        <p:txBody>
          <a:bodyPr/>
          <a:lstStyle>
            <a:lvl1pPr marL="144000" indent="-144000">
              <a:lnSpc>
                <a:spcPct val="100000"/>
              </a:lnSpc>
              <a:spcAft>
                <a:spcPts val="0"/>
              </a:spcAft>
              <a:buClr>
                <a:srgbClr val="808080"/>
              </a:buClr>
              <a:buFont typeface="Arial" panose="020B0604020202020204" pitchFamily="34" charset="0"/>
              <a:buChar char="-"/>
              <a:defRPr sz="1600" i="1">
                <a:solidFill>
                  <a:srgbClr val="808080"/>
                </a:solidFill>
              </a:defRPr>
            </a:lvl1pPr>
          </a:lstStyle>
          <a:p>
            <a:pPr lvl="0"/>
            <a:r>
              <a:rPr lang="da-DK" dirty="0" smtClean="0"/>
              <a:t>Klik og indsæt citat afsender</a:t>
            </a:r>
          </a:p>
        </p:txBody>
      </p:sp>
      <p:sp>
        <p:nvSpPr>
          <p:cNvPr id="16" name="Hvidt logo"/>
          <p:cNvSpPr/>
          <p:nvPr userDrawn="1"/>
        </p:nvSpPr>
        <p:spPr>
          <a:xfrm>
            <a:off x="9275896" y="490770"/>
            <a:ext cx="2430000" cy="464400"/>
          </a:xfrm>
          <a:prstGeom prst="rect">
            <a:avLst/>
          </a:prstGeom>
          <a:blipFill>
            <a:blip r:embed="rId2"/>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sz="2000" dirty="0" smtClean="0">
              <a:solidFill>
                <a:srgbClr val="FFFFFF"/>
              </a:solidFill>
            </a:endParaRPr>
          </a:p>
        </p:txBody>
      </p:sp>
      <p:sp>
        <p:nvSpPr>
          <p:cNvPr id="7" name="SD_LAN_adressPP"/>
          <p:cNvSpPr/>
          <p:nvPr userDrawn="1"/>
        </p:nvSpPr>
        <p:spPr>
          <a:xfrm>
            <a:off x="508298" y="6381328"/>
            <a:ext cx="8568952" cy="540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dirty="0" smtClean="0">
                <a:solidFill>
                  <a:schemeClr val="accent3"/>
                </a:solidFill>
              </a:rPr>
              <a:t>Sundkrogsgade 5, DK-2100 København Ø</a:t>
            </a:r>
            <a:endParaRPr lang="da-DK" sz="900" cap="none" baseline="0" dirty="0">
              <a:solidFill>
                <a:schemeClr val="accent3"/>
              </a:solidFill>
            </a:endParaRPr>
          </a:p>
        </p:txBody>
      </p:sp>
      <p:sp>
        <p:nvSpPr>
          <p:cNvPr id="8" name="Boks med hvid streg"/>
          <p:cNvSpPr/>
          <p:nvPr userDrawn="1"/>
        </p:nvSpPr>
        <p:spPr>
          <a:xfrm>
            <a:off x="9272876" y="6381328"/>
            <a:ext cx="2431662" cy="540000"/>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smtClean="0">
                <a:ln>
                  <a:noFill/>
                </a:ln>
                <a:solidFill>
                  <a:srgbClr val="F07F13"/>
                </a:solidFill>
                <a:effectLst/>
                <a:uLnTx/>
                <a:uFillTx/>
                <a:latin typeface="+mn-lt"/>
                <a:ea typeface="+mn-ea"/>
                <a:cs typeface="+mn-cs"/>
              </a:rPr>
              <a:t>Side </a:t>
            </a:r>
            <a:fld id="{74A59734-2F13-4613-AC3E-47454B993E32}" type="slidenum">
              <a:rPr kumimoji="0" lang="da-DK" sz="900" b="0" i="0" u="none" strike="noStrike" kern="1200" cap="none" spc="0" normalizeH="0" baseline="0" noProof="0" smtClean="0">
                <a:ln>
                  <a:noFill/>
                </a:ln>
                <a:solidFill>
                  <a:srgbClr val="F07F13"/>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a-DK" sz="900" b="0" i="0" u="none" strike="noStrike" kern="1200" cap="none" spc="0" normalizeH="0" baseline="0" noProof="0" dirty="0">
              <a:ln>
                <a:noFill/>
              </a:ln>
              <a:solidFill>
                <a:srgbClr val="F07F13"/>
              </a:solidFill>
              <a:effectLst/>
              <a:uLnTx/>
              <a:uFillTx/>
              <a:latin typeface="+mn-lt"/>
              <a:ea typeface="+mn-ea"/>
              <a:cs typeface="+mn-cs"/>
            </a:endParaRPr>
          </a:p>
        </p:txBody>
      </p:sp>
      <p:sp>
        <p:nvSpPr>
          <p:cNvPr id="9" name="SD_LAN_CVRPP"/>
          <p:cNvSpPr/>
          <p:nvPr userDrawn="1"/>
        </p:nvSpPr>
        <p:spPr>
          <a:xfrm>
            <a:off x="4171056" y="6381328"/>
            <a:ext cx="4342706"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dirty="0" smtClean="0">
                <a:solidFill>
                  <a:schemeClr val="accent3"/>
                </a:solidFill>
              </a:rPr>
              <a:t>CVR-nr.: DK 62 60 67 11</a:t>
            </a:r>
          </a:p>
        </p:txBody>
      </p:sp>
    </p:spTree>
    <p:extLst>
      <p:ext uri="{BB962C8B-B14F-4D97-AF65-F5344CB8AC3E}">
        <p14:creationId xmlns:p14="http://schemas.microsoft.com/office/powerpoint/2010/main" val="2474097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Citatslide indsæt lyst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98860" y="1650999"/>
            <a:ext cx="8504477" cy="2920604"/>
          </a:xfrm>
        </p:spPr>
        <p:txBody>
          <a:bodyPr anchor="b" anchorCtr="0">
            <a:normAutofit/>
          </a:bodyPr>
          <a:lstStyle>
            <a:lvl1pPr>
              <a:lnSpc>
                <a:spcPct val="83000"/>
              </a:lnSpc>
              <a:defRPr sz="5600">
                <a:solidFill>
                  <a:schemeClr val="accent1"/>
                </a:solidFill>
              </a:defRPr>
            </a:lvl1pPr>
          </a:lstStyle>
          <a:p>
            <a:r>
              <a:rPr lang="da-DK" dirty="0" smtClean="0"/>
              <a:t>Klik og indsæt citat</a:t>
            </a:r>
            <a:endParaRPr lang="da-DK" dirty="0"/>
          </a:p>
        </p:txBody>
      </p:sp>
      <p:sp>
        <p:nvSpPr>
          <p:cNvPr id="14" name="Pladsholder til tekst 2"/>
          <p:cNvSpPr>
            <a:spLocks noGrp="1"/>
          </p:cNvSpPr>
          <p:nvPr>
            <p:ph type="body" sz="quarter" idx="14" hasCustomPrompt="1"/>
          </p:nvPr>
        </p:nvSpPr>
        <p:spPr>
          <a:xfrm>
            <a:off x="508385" y="4735685"/>
            <a:ext cx="8504477" cy="286270"/>
          </a:xfrm>
        </p:spPr>
        <p:txBody>
          <a:bodyPr/>
          <a:lstStyle>
            <a:lvl1pPr marL="144000" indent="-144000">
              <a:lnSpc>
                <a:spcPct val="100000"/>
              </a:lnSpc>
              <a:spcAft>
                <a:spcPts val="0"/>
              </a:spcAft>
              <a:buClr>
                <a:schemeClr val="tx2"/>
              </a:buClr>
              <a:buFont typeface="Arial" panose="020B0604020202020204" pitchFamily="34" charset="0"/>
              <a:buChar char="-"/>
              <a:defRPr sz="1600" i="1">
                <a:solidFill>
                  <a:schemeClr val="tx2"/>
                </a:solidFill>
              </a:defRPr>
            </a:lvl1pPr>
          </a:lstStyle>
          <a:p>
            <a:pPr lvl="0"/>
            <a:r>
              <a:rPr lang="da-DK" dirty="0" smtClean="0"/>
              <a:t>Klik og indsæt citat afsender</a:t>
            </a:r>
          </a:p>
        </p:txBody>
      </p:sp>
      <p:pic>
        <p:nvPicPr>
          <p:cNvPr id="7" name="Logo blå"/>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70619" y="503564"/>
            <a:ext cx="2436177" cy="463036"/>
          </a:xfrm>
          <a:prstGeom prst="rect">
            <a:avLst/>
          </a:prstGeom>
        </p:spPr>
      </p:pic>
      <p:sp>
        <p:nvSpPr>
          <p:cNvPr id="9" name="Blå lang streg fil"/>
          <p:cNvSpPr/>
          <p:nvPr userDrawn="1"/>
        </p:nvSpPr>
        <p:spPr>
          <a:xfrm>
            <a:off x="500765" y="6381328"/>
            <a:ext cx="8504477" cy="540000"/>
          </a:xfrm>
          <a:prstGeom prst="rect">
            <a:avLst/>
          </a:prstGeom>
          <a:blipFill>
            <a:blip r:embed="rId4"/>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900" b="0" i="0" u="none" strike="noStrike" kern="1200" cap="none" spc="0" normalizeH="0" baseline="0" noProof="0" dirty="0" smtClean="0">
                <a:ln>
                  <a:noFill/>
                </a:ln>
                <a:solidFill>
                  <a:srgbClr val="F07F13"/>
                </a:solidFill>
                <a:effectLst/>
                <a:uLnTx/>
                <a:uFillTx/>
                <a:latin typeface="+mn-lt"/>
                <a:ea typeface="+mn-ea"/>
                <a:cs typeface="+mn-cs"/>
              </a:rPr>
              <a:t>www.kromannreumert.com</a:t>
            </a:r>
            <a:endParaRPr kumimoji="0" lang="da-DK" sz="900" b="0" i="0" u="none" strike="noStrike" kern="1200" cap="none" spc="0" normalizeH="0" baseline="0" noProof="0" dirty="0">
              <a:ln>
                <a:noFill/>
              </a:ln>
              <a:solidFill>
                <a:srgbClr val="F07F13"/>
              </a:solidFill>
              <a:effectLst/>
              <a:uLnTx/>
              <a:uFillTx/>
              <a:latin typeface="+mn-lt"/>
              <a:ea typeface="+mn-ea"/>
              <a:cs typeface="+mn-cs"/>
            </a:endParaRPr>
          </a:p>
        </p:txBody>
      </p:sp>
      <p:sp>
        <p:nvSpPr>
          <p:cNvPr id="10" name="SD_VAR_side"/>
          <p:cNvSpPr txBox="1">
            <a:spLocks noChangeArrowheads="1"/>
          </p:cNvSpPr>
          <p:nvPr userDrawn="1">
            <p:custDataLst>
              <p:tags r:id="rId1"/>
            </p:custDataLst>
          </p:nvPr>
        </p:nvSpPr>
        <p:spPr bwMode="auto">
          <a:xfrm>
            <a:off x="9270619" y="6381328"/>
            <a:ext cx="2432050" cy="540000"/>
          </a:xfrm>
          <a:prstGeom prst="rect">
            <a:avLst/>
          </a:prstGeom>
          <a:blipFill>
            <a:blip r:embed="rId5"/>
            <a:stretch>
              <a:fillRect/>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cap="none" baseline="0" smtClean="0">
                <a:solidFill>
                  <a:srgbClr val="F07F13"/>
                </a:solidFill>
              </a:rPr>
              <a:t>Side </a:t>
            </a:r>
            <a:fld id="{143C5B68-6674-44FE-B08E-7B19024C3DB3}" type="slidenum">
              <a:rPr lang="da-DK" sz="900" cap="none" baseline="0" smtClean="0">
                <a:solidFill>
                  <a:srgbClr val="F07F13"/>
                </a:solidFill>
              </a:rPr>
              <a:t>‹#›</a:t>
            </a:fld>
            <a:endParaRPr lang="da-DK" sz="900" cap="none" baseline="0" dirty="0">
              <a:solidFill>
                <a:srgbClr val="F07F13"/>
              </a:solidFill>
            </a:endParaRPr>
          </a:p>
        </p:txBody>
      </p:sp>
    </p:spTree>
    <p:extLst>
      <p:ext uri="{BB962C8B-B14F-4D97-AF65-F5344CB8AC3E}">
        <p14:creationId xmlns:p14="http://schemas.microsoft.com/office/powerpoint/2010/main" val="65322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hvid uden billede">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500995" y="476672"/>
            <a:ext cx="11196000" cy="1007641"/>
          </a:xfrm>
        </p:spPr>
        <p:txBody>
          <a:bodyPr/>
          <a:lstStyle>
            <a:lvl1pPr>
              <a:defRPr/>
            </a:lvl1pPr>
          </a:lstStyle>
          <a:p>
            <a:r>
              <a:rPr lang="da-DK" dirty="0" smtClean="0"/>
              <a:t>Klik og indsæt agenda</a:t>
            </a:r>
            <a:endParaRPr lang="da-DK" dirty="0"/>
          </a:p>
        </p:txBody>
      </p:sp>
      <p:sp>
        <p:nvSpPr>
          <p:cNvPr id="4" name="Pladsholder til tekst 2"/>
          <p:cNvSpPr>
            <a:spLocks noGrp="1"/>
          </p:cNvSpPr>
          <p:nvPr>
            <p:ph type="body" sz="quarter" idx="13" hasCustomPrompt="1"/>
          </p:nvPr>
        </p:nvSpPr>
        <p:spPr>
          <a:xfrm>
            <a:off x="497836" y="1629000"/>
            <a:ext cx="11196000" cy="4536000"/>
          </a:xfrm>
        </p:spPr>
        <p:txBody>
          <a:bodyPr numCol="2" spcCol="180000"/>
          <a:lstStyle>
            <a:lvl1pPr marL="432000" indent="-432000">
              <a:lnSpc>
                <a:spcPct val="150000"/>
              </a:lnSpc>
              <a:spcAft>
                <a:spcPts val="0"/>
              </a:spcAft>
              <a:buClr>
                <a:schemeClr val="accent3"/>
              </a:buClr>
              <a:buFont typeface="+mj-lt"/>
              <a:buAutoNum type="arabicPeriod"/>
              <a:defRPr/>
            </a:lvl1pPr>
            <a:lvl2pPr marL="612000" indent="-180000">
              <a:lnSpc>
                <a:spcPct val="150000"/>
              </a:lnSpc>
              <a:spcAft>
                <a:spcPts val="0"/>
              </a:spcAft>
              <a:buClr>
                <a:schemeClr val="accent3"/>
              </a:buClr>
              <a:buFont typeface="Arial" panose="020B0604020202020204" pitchFamily="34" charset="0"/>
              <a:buChar char="›"/>
              <a:defRPr sz="1600"/>
            </a:lvl2pPr>
            <a:lvl3pPr marL="612000" indent="-180000">
              <a:lnSpc>
                <a:spcPct val="150000"/>
              </a:lnSpc>
              <a:spcAft>
                <a:spcPts val="0"/>
              </a:spcAft>
              <a:buClr>
                <a:schemeClr val="accent3"/>
              </a:buClr>
              <a:buFont typeface="Arial" panose="020B0604020202020204" pitchFamily="34" charset="0"/>
              <a:buChar char="›"/>
              <a:defRPr sz="1600"/>
            </a:lvl3pPr>
            <a:lvl4pPr marL="612000" indent="-180000">
              <a:lnSpc>
                <a:spcPct val="150000"/>
              </a:lnSpc>
              <a:spcAft>
                <a:spcPts val="0"/>
              </a:spcAft>
              <a:buClr>
                <a:schemeClr val="accent3"/>
              </a:buClr>
              <a:buFont typeface="Arial" panose="020B0604020202020204" pitchFamily="34" charset="0"/>
              <a:buChar char="›"/>
              <a:defRPr sz="1600"/>
            </a:lvl4pPr>
            <a:lvl5pPr marL="612000" indent="-180000">
              <a:lnSpc>
                <a:spcPct val="150000"/>
              </a:lnSpc>
              <a:spcAft>
                <a:spcPts val="0"/>
              </a:spcAft>
              <a:buClr>
                <a:schemeClr val="accent3"/>
              </a:buClr>
              <a:buFont typeface="Arial" panose="020B0604020202020204" pitchFamily="34" charset="0"/>
              <a:buChar char="›"/>
              <a:defRPr sz="1600"/>
            </a:lvl5pPr>
          </a:lstStyle>
          <a:p>
            <a:pPr lvl="0"/>
            <a:r>
              <a:rPr lang="da-DK" dirty="0" smtClean="0"/>
              <a:t>Klik og indsæt tekst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0"/>
            <a:endParaRPr lang="da-DK" dirty="0" smtClean="0"/>
          </a:p>
        </p:txBody>
      </p:sp>
    </p:spTree>
    <p:extLst>
      <p:ext uri="{BB962C8B-B14F-4D97-AF65-F5344CB8AC3E}">
        <p14:creationId xmlns:p14="http://schemas.microsoft.com/office/powerpoint/2010/main" val="3710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blå uden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07138" y="476672"/>
            <a:ext cx="11197500" cy="1007641"/>
          </a:xfrm>
        </p:spPr>
        <p:txBody>
          <a:bodyPr/>
          <a:lstStyle>
            <a:lvl1pPr>
              <a:defRPr>
                <a:solidFill>
                  <a:schemeClr val="bg1"/>
                </a:solidFill>
              </a:defRPr>
            </a:lvl1pPr>
          </a:lstStyle>
          <a:p>
            <a:r>
              <a:rPr lang="da-DK" dirty="0" smtClean="0"/>
              <a:t>Klik og indsæt agenda</a:t>
            </a:r>
            <a:endParaRPr lang="da-DK" dirty="0"/>
          </a:p>
        </p:txBody>
      </p:sp>
      <p:sp>
        <p:nvSpPr>
          <p:cNvPr id="5" name="Pladsholder til tekst 2"/>
          <p:cNvSpPr>
            <a:spLocks noGrp="1"/>
          </p:cNvSpPr>
          <p:nvPr>
            <p:ph type="body" sz="quarter" idx="13" hasCustomPrompt="1"/>
          </p:nvPr>
        </p:nvSpPr>
        <p:spPr>
          <a:xfrm>
            <a:off x="498158" y="1628775"/>
            <a:ext cx="11206480" cy="4535488"/>
          </a:xfrm>
        </p:spPr>
        <p:txBody>
          <a:bodyPr numCol="2" spcCol="180000"/>
          <a:lstStyle>
            <a:lvl1pPr marL="432000" indent="-432000">
              <a:lnSpc>
                <a:spcPct val="150000"/>
              </a:lnSpc>
              <a:spcAft>
                <a:spcPts val="0"/>
              </a:spcAft>
              <a:buClr>
                <a:schemeClr val="accent3"/>
              </a:buClr>
              <a:buFont typeface="+mj-lt"/>
              <a:buAutoNum type="arabicPeriod"/>
              <a:defRPr>
                <a:solidFill>
                  <a:schemeClr val="bg1"/>
                </a:solidFill>
              </a:defRPr>
            </a:lvl1pPr>
            <a:lvl2pPr marL="612000" indent="-180000">
              <a:lnSpc>
                <a:spcPct val="150000"/>
              </a:lnSpc>
              <a:spcAft>
                <a:spcPts val="0"/>
              </a:spcAft>
              <a:buClr>
                <a:schemeClr val="accent3"/>
              </a:buClr>
              <a:buFont typeface="Arial" panose="020B0604020202020204" pitchFamily="34" charset="0"/>
              <a:buChar char="›"/>
              <a:defRPr>
                <a:solidFill>
                  <a:schemeClr val="bg1"/>
                </a:solidFill>
              </a:defRPr>
            </a:lvl2pPr>
            <a:lvl3pPr marL="612000" indent="-180000">
              <a:lnSpc>
                <a:spcPct val="150000"/>
              </a:lnSpc>
              <a:spcAft>
                <a:spcPts val="0"/>
              </a:spcAft>
              <a:buClr>
                <a:schemeClr val="accent3"/>
              </a:buClr>
              <a:buFont typeface="Arial" panose="020B0604020202020204" pitchFamily="34" charset="0"/>
              <a:buChar char="›"/>
              <a:defRPr>
                <a:solidFill>
                  <a:schemeClr val="bg1"/>
                </a:solidFill>
              </a:defRPr>
            </a:lvl3pPr>
            <a:lvl4pPr marL="612000" indent="-180000">
              <a:lnSpc>
                <a:spcPct val="150000"/>
              </a:lnSpc>
              <a:spcAft>
                <a:spcPts val="0"/>
              </a:spcAft>
              <a:buClr>
                <a:schemeClr val="accent3"/>
              </a:buClr>
              <a:buFont typeface="Arial" panose="020B0604020202020204" pitchFamily="34" charset="0"/>
              <a:buChar char="›"/>
              <a:defRPr>
                <a:solidFill>
                  <a:schemeClr val="bg1"/>
                </a:solidFill>
              </a:defRPr>
            </a:lvl4pPr>
            <a:lvl5pPr marL="612000" indent="-180000">
              <a:lnSpc>
                <a:spcPct val="150000"/>
              </a:lnSpc>
              <a:spcAft>
                <a:spcPts val="0"/>
              </a:spcAft>
              <a:buClr>
                <a:schemeClr val="accent3"/>
              </a:buClr>
              <a:buFont typeface="Arial" panose="020B0604020202020204" pitchFamily="34" charset="0"/>
              <a:buChar char="›"/>
              <a:defRPr>
                <a:solidFill>
                  <a:schemeClr val="bg1"/>
                </a:solidFill>
              </a:defRPr>
            </a:lvl5pPr>
          </a:lstStyle>
          <a:p>
            <a:pPr lvl="0"/>
            <a:r>
              <a:rPr lang="da-DK" dirty="0" smtClean="0"/>
              <a:t>Klik og indsæt tekst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SD_VAR_side"/>
          <p:cNvSpPr txBox="1">
            <a:spLocks noChangeArrowheads="1"/>
          </p:cNvSpPr>
          <p:nvPr userDrawn="1">
            <p:custDataLst>
              <p:tags r:id="rId1"/>
            </p:custDataLst>
          </p:nvPr>
        </p:nvSpPr>
        <p:spPr bwMode="auto">
          <a:xfrm>
            <a:off x="9264140" y="6420659"/>
            <a:ext cx="2439866" cy="456003"/>
          </a:xfrm>
          <a:prstGeom prst="rect">
            <a:avLst/>
          </a:prstGeom>
          <a:blipFill>
            <a:blip r:embed="rId3"/>
            <a:srcRect/>
            <a:stretch>
              <a:fillRect t="-18420"/>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cap="none" baseline="0" smtClean="0">
                <a:solidFill>
                  <a:srgbClr val="F07F13"/>
                </a:solidFill>
              </a:rPr>
              <a:t>Side </a:t>
            </a:r>
            <a:fld id="{701B6871-B10A-4551-9FBB-34B00D5E9B1B}" type="slidenum">
              <a:rPr lang="da-DK" sz="900" cap="none" baseline="0" smtClean="0">
                <a:solidFill>
                  <a:srgbClr val="F07F13"/>
                </a:solidFill>
              </a:rPr>
              <a:t>‹#›</a:t>
            </a:fld>
            <a:endParaRPr lang="da-DK" sz="900" cap="none" baseline="0" dirty="0">
              <a:solidFill>
                <a:srgbClr val="F07F13"/>
              </a:solidFill>
            </a:endParaRPr>
          </a:p>
        </p:txBody>
      </p:sp>
      <p:sp>
        <p:nvSpPr>
          <p:cNvPr id="8" name="Rectangle 7"/>
          <p:cNvSpPr/>
          <p:nvPr userDrawn="1"/>
        </p:nvSpPr>
        <p:spPr>
          <a:xfrm>
            <a:off x="418006" y="6551551"/>
            <a:ext cx="1563248" cy="230832"/>
          </a:xfrm>
          <a:prstGeom prst="rect">
            <a:avLst/>
          </a:prstGeom>
        </p:spPr>
        <p:txBody>
          <a:bodyPr wrap="none">
            <a:spAutoFit/>
          </a:bodyPr>
          <a:lstStyle/>
          <a:p>
            <a:r>
              <a:rPr lang="da-DK" sz="900" dirty="0" smtClean="0">
                <a:solidFill>
                  <a:schemeClr val="accent3"/>
                </a:solidFill>
              </a:rPr>
              <a:t>www.kromannreumert.com</a:t>
            </a:r>
            <a:endParaRPr lang="da-DK" sz="900" dirty="0">
              <a:solidFill>
                <a:schemeClr val="accent3"/>
              </a:solidFill>
            </a:endParaRPr>
          </a:p>
        </p:txBody>
      </p:sp>
      <p:cxnSp>
        <p:nvCxnSpPr>
          <p:cNvPr id="9" name="Straight Connector 8"/>
          <p:cNvCxnSpPr/>
          <p:nvPr userDrawn="1"/>
        </p:nvCxnSpPr>
        <p:spPr>
          <a:xfrm>
            <a:off x="516072" y="6381750"/>
            <a:ext cx="11196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8829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billede ">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97837" y="483927"/>
            <a:ext cx="11196000" cy="1000386"/>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497836" y="1628480"/>
            <a:ext cx="6464356" cy="4535783"/>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billede 3"/>
          <p:cNvSpPr>
            <a:spLocks noGrp="1"/>
          </p:cNvSpPr>
          <p:nvPr>
            <p:ph type="pic" sz="quarter" idx="13" hasCustomPrompt="1"/>
          </p:nvPr>
        </p:nvSpPr>
        <p:spPr>
          <a:xfrm>
            <a:off x="7163342" y="1639910"/>
            <a:ext cx="4536000" cy="4535784"/>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Tree>
    <p:extLst>
      <p:ext uri="{BB962C8B-B14F-4D97-AF65-F5344CB8AC3E}">
        <p14:creationId xmlns:p14="http://schemas.microsoft.com/office/powerpoint/2010/main" val="55231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itat hvid">
    <p:spTree>
      <p:nvGrpSpPr>
        <p:cNvPr id="1" name=""/>
        <p:cNvGrpSpPr/>
        <p:nvPr/>
      </p:nvGrpSpPr>
      <p:grpSpPr>
        <a:xfrm>
          <a:off x="0" y="0"/>
          <a:ext cx="0" cy="0"/>
          <a:chOff x="0" y="0"/>
          <a:chExt cx="0" cy="0"/>
        </a:xfrm>
      </p:grpSpPr>
      <p:sp>
        <p:nvSpPr>
          <p:cNvPr id="7" name="Rectangle 6"/>
          <p:cNvSpPr/>
          <p:nvPr userDrawn="1"/>
        </p:nvSpPr>
        <p:spPr>
          <a:xfrm>
            <a:off x="29" y="-580"/>
            <a:ext cx="12190384" cy="6858579"/>
          </a:xfrm>
          <a:prstGeom prst="rect">
            <a:avLst/>
          </a:prstGeom>
          <a:solidFill>
            <a:schemeClr val="bg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sz="2000" dirty="0" smtClean="0"/>
          </a:p>
        </p:txBody>
      </p:sp>
      <p:sp>
        <p:nvSpPr>
          <p:cNvPr id="2" name="Titel 1"/>
          <p:cNvSpPr>
            <a:spLocks noGrp="1"/>
          </p:cNvSpPr>
          <p:nvPr>
            <p:ph type="title" hasCustomPrompt="1"/>
          </p:nvPr>
        </p:nvSpPr>
        <p:spPr>
          <a:xfrm>
            <a:off x="508298" y="1650999"/>
            <a:ext cx="8352928" cy="2920604"/>
          </a:xfrm>
        </p:spPr>
        <p:txBody>
          <a:bodyPr anchor="b" anchorCtr="0">
            <a:normAutofit/>
          </a:bodyPr>
          <a:lstStyle>
            <a:lvl1pPr>
              <a:lnSpc>
                <a:spcPct val="83000"/>
              </a:lnSpc>
              <a:defRPr sz="5600">
                <a:solidFill>
                  <a:schemeClr val="accent1"/>
                </a:solidFill>
              </a:defRPr>
            </a:lvl1pPr>
          </a:lstStyle>
          <a:p>
            <a:r>
              <a:rPr lang="da-DK" dirty="0" smtClean="0"/>
              <a:t>Klik og indsæt citat</a:t>
            </a:r>
            <a:endParaRPr lang="da-DK" dirty="0"/>
          </a:p>
        </p:txBody>
      </p:sp>
      <p:sp>
        <p:nvSpPr>
          <p:cNvPr id="4" name="Pladsholder til tekst 2"/>
          <p:cNvSpPr>
            <a:spLocks noGrp="1"/>
          </p:cNvSpPr>
          <p:nvPr>
            <p:ph type="body" sz="quarter" idx="13" hasCustomPrompt="1"/>
          </p:nvPr>
        </p:nvSpPr>
        <p:spPr>
          <a:xfrm>
            <a:off x="508298" y="4745210"/>
            <a:ext cx="8352928" cy="286270"/>
          </a:xfrm>
        </p:spPr>
        <p:txBody>
          <a:bodyPr/>
          <a:lstStyle>
            <a:lvl1pPr marL="144000" indent="-144000">
              <a:lnSpc>
                <a:spcPct val="100000"/>
              </a:lnSpc>
              <a:buClr>
                <a:schemeClr val="tx2"/>
              </a:buClr>
              <a:buFont typeface="Arial" panose="020B0604020202020204" pitchFamily="34" charset="0"/>
              <a:buChar char="-"/>
              <a:defRPr sz="1600" i="1">
                <a:solidFill>
                  <a:schemeClr val="tx2"/>
                </a:solidFill>
              </a:defRPr>
            </a:lvl1pPr>
          </a:lstStyle>
          <a:p>
            <a:pPr lvl="0"/>
            <a:r>
              <a:rPr lang="da-DK" dirty="0" smtClean="0"/>
              <a:t>Klik og indsæt citat afsender</a:t>
            </a:r>
          </a:p>
        </p:txBody>
      </p:sp>
      <p:sp>
        <p:nvSpPr>
          <p:cNvPr id="8" name="Blå lang streg fil"/>
          <p:cNvSpPr/>
          <p:nvPr userDrawn="1"/>
        </p:nvSpPr>
        <p:spPr>
          <a:xfrm>
            <a:off x="498860" y="6381000"/>
            <a:ext cx="8576485" cy="5400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dirty="0" smtClean="0">
                <a:solidFill>
                  <a:schemeClr val="accent3"/>
                </a:solidFill>
              </a:rPr>
              <a:t>www.kromannreumert.com</a:t>
            </a:r>
            <a:endParaRPr lang="da-DK" sz="900" cap="none" baseline="0" dirty="0">
              <a:solidFill>
                <a:schemeClr val="accent3"/>
              </a:solidFill>
            </a:endParaRPr>
          </a:p>
        </p:txBody>
      </p:sp>
      <p:sp>
        <p:nvSpPr>
          <p:cNvPr id="9" name="SD_VAR_side"/>
          <p:cNvSpPr txBox="1">
            <a:spLocks noChangeArrowheads="1"/>
          </p:cNvSpPr>
          <p:nvPr userDrawn="1">
            <p:custDataLst>
              <p:tags r:id="rId1"/>
            </p:custDataLst>
          </p:nvPr>
        </p:nvSpPr>
        <p:spPr bwMode="auto">
          <a:xfrm>
            <a:off x="9272524" y="6381000"/>
            <a:ext cx="2432050" cy="540000"/>
          </a:xfrm>
          <a:prstGeom prst="rect">
            <a:avLst/>
          </a:prstGeom>
          <a:blipFill>
            <a:blip r:embed="rId4"/>
            <a:stretch>
              <a:fillRect/>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cap="none" baseline="0" smtClean="0">
                <a:solidFill>
                  <a:srgbClr val="F07F13"/>
                </a:solidFill>
              </a:rPr>
              <a:t>Side </a:t>
            </a:r>
            <a:fld id="{67C06893-A7F3-4214-A2B3-BF9D96390ECD}" type="slidenum">
              <a:rPr lang="da-DK" sz="900" cap="none" baseline="0" smtClean="0">
                <a:solidFill>
                  <a:srgbClr val="F07F13"/>
                </a:solidFill>
              </a:rPr>
              <a:t>‹#›</a:t>
            </a:fld>
            <a:endParaRPr lang="da-DK" sz="900" cap="none" baseline="0" dirty="0">
              <a:solidFill>
                <a:srgbClr val="F07F13"/>
              </a:solidFill>
            </a:endParaRPr>
          </a:p>
        </p:txBody>
      </p:sp>
      <p:pic>
        <p:nvPicPr>
          <p:cNvPr id="10" name="Logo blå"/>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267829" y="492134"/>
            <a:ext cx="2436177" cy="463036"/>
          </a:xfrm>
          <a:prstGeom prst="rect">
            <a:avLst/>
          </a:prstGeom>
        </p:spPr>
      </p:pic>
    </p:spTree>
    <p:extLst>
      <p:ext uri="{BB962C8B-B14F-4D97-AF65-F5344CB8AC3E}">
        <p14:creationId xmlns:p14="http://schemas.microsoft.com/office/powerpoint/2010/main" val="3650097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itat blå">
    <p:spTree>
      <p:nvGrpSpPr>
        <p:cNvPr id="1" name=""/>
        <p:cNvGrpSpPr/>
        <p:nvPr/>
      </p:nvGrpSpPr>
      <p:grpSpPr>
        <a:xfrm>
          <a:off x="0" y="0"/>
          <a:ext cx="0" cy="0"/>
          <a:chOff x="0" y="0"/>
          <a:chExt cx="0" cy="0"/>
        </a:xfrm>
      </p:grpSpPr>
      <p:sp>
        <p:nvSpPr>
          <p:cNvPr id="22" name="Titel 1"/>
          <p:cNvSpPr>
            <a:spLocks noGrp="1"/>
          </p:cNvSpPr>
          <p:nvPr>
            <p:ph type="title" hasCustomPrompt="1"/>
          </p:nvPr>
        </p:nvSpPr>
        <p:spPr>
          <a:xfrm>
            <a:off x="508298" y="1649094"/>
            <a:ext cx="8352928" cy="2920604"/>
          </a:xfrm>
        </p:spPr>
        <p:txBody>
          <a:bodyPr anchor="b" anchorCtr="0">
            <a:normAutofit/>
          </a:bodyPr>
          <a:lstStyle>
            <a:lvl1pPr>
              <a:lnSpc>
                <a:spcPct val="83000"/>
              </a:lnSpc>
              <a:defRPr sz="5600">
                <a:solidFill>
                  <a:schemeClr val="bg1"/>
                </a:solidFill>
              </a:defRPr>
            </a:lvl1pPr>
          </a:lstStyle>
          <a:p>
            <a:r>
              <a:rPr lang="da-DK" dirty="0" smtClean="0"/>
              <a:t>Klik og indsæt citat</a:t>
            </a:r>
            <a:endParaRPr lang="da-DK" dirty="0"/>
          </a:p>
        </p:txBody>
      </p:sp>
      <p:sp>
        <p:nvSpPr>
          <p:cNvPr id="12" name="Pladsholder til tekst 2"/>
          <p:cNvSpPr>
            <a:spLocks noGrp="1"/>
          </p:cNvSpPr>
          <p:nvPr>
            <p:ph type="body" sz="quarter" idx="14" hasCustomPrompt="1"/>
          </p:nvPr>
        </p:nvSpPr>
        <p:spPr>
          <a:xfrm>
            <a:off x="508298" y="4733780"/>
            <a:ext cx="8352928" cy="286270"/>
          </a:xfrm>
        </p:spPr>
        <p:txBody>
          <a:bodyPr/>
          <a:lstStyle>
            <a:lvl1pPr marL="144000" indent="-144000">
              <a:lnSpc>
                <a:spcPct val="100000"/>
              </a:lnSpc>
              <a:spcAft>
                <a:spcPts val="0"/>
              </a:spcAft>
              <a:buClr>
                <a:schemeClr val="accent6"/>
              </a:buClr>
              <a:buFont typeface="Arial" panose="020B0604020202020204" pitchFamily="34" charset="0"/>
              <a:buChar char="-"/>
              <a:defRPr sz="1600" i="1">
                <a:solidFill>
                  <a:schemeClr val="accent6"/>
                </a:solidFill>
              </a:defRPr>
            </a:lvl1pPr>
          </a:lstStyle>
          <a:p>
            <a:pPr lvl="0"/>
            <a:r>
              <a:rPr lang="da-DK" dirty="0" smtClean="0"/>
              <a:t>Klik og indsæt citat afsender</a:t>
            </a:r>
          </a:p>
        </p:txBody>
      </p:sp>
      <p:sp>
        <p:nvSpPr>
          <p:cNvPr id="6" name="Hvidt logo"/>
          <p:cNvSpPr/>
          <p:nvPr userDrawn="1"/>
        </p:nvSpPr>
        <p:spPr>
          <a:xfrm>
            <a:off x="9276151" y="490770"/>
            <a:ext cx="2430000" cy="464400"/>
          </a:xfrm>
          <a:prstGeom prst="rect">
            <a:avLst/>
          </a:prstGeom>
          <a:blipFill>
            <a:blip r:embed="rId3"/>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endParaRPr lang="da-DK" sz="2000" dirty="0" smtClean="0">
              <a:solidFill>
                <a:srgbClr val="FFFFFF"/>
              </a:solidFill>
            </a:endParaRPr>
          </a:p>
        </p:txBody>
      </p:sp>
      <p:sp>
        <p:nvSpPr>
          <p:cNvPr id="7" name="SD_VAR_side"/>
          <p:cNvSpPr txBox="1">
            <a:spLocks noChangeArrowheads="1"/>
          </p:cNvSpPr>
          <p:nvPr userDrawn="1">
            <p:custDataLst>
              <p:tags r:id="rId1"/>
            </p:custDataLst>
          </p:nvPr>
        </p:nvSpPr>
        <p:spPr bwMode="auto">
          <a:xfrm>
            <a:off x="9264921" y="6382559"/>
            <a:ext cx="2439866" cy="456003"/>
          </a:xfrm>
          <a:prstGeom prst="rect">
            <a:avLst/>
          </a:prstGeom>
          <a:blipFill>
            <a:blip r:embed="rId4"/>
            <a:srcRect/>
            <a:stretch>
              <a:fillRect t="-18420"/>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cap="none" baseline="0" smtClean="0">
                <a:solidFill>
                  <a:srgbClr val="F07F13"/>
                </a:solidFill>
              </a:rPr>
              <a:t>Side </a:t>
            </a:r>
            <a:fld id="{AC62A8BD-97AD-465B-954C-813C85901CDA}" type="slidenum">
              <a:rPr lang="da-DK" sz="900" cap="none" baseline="0" smtClean="0">
                <a:solidFill>
                  <a:srgbClr val="F07F13"/>
                </a:solidFill>
              </a:rPr>
              <a:t>‹#›</a:t>
            </a:fld>
            <a:endParaRPr lang="da-DK" sz="900" cap="none" baseline="0" dirty="0">
              <a:solidFill>
                <a:srgbClr val="F07F13"/>
              </a:solidFill>
            </a:endParaRPr>
          </a:p>
        </p:txBody>
      </p:sp>
      <p:sp>
        <p:nvSpPr>
          <p:cNvPr id="9" name="Rectangle 8"/>
          <p:cNvSpPr/>
          <p:nvPr userDrawn="1"/>
        </p:nvSpPr>
        <p:spPr>
          <a:xfrm>
            <a:off x="422952" y="6513451"/>
            <a:ext cx="1563248" cy="230832"/>
          </a:xfrm>
          <a:prstGeom prst="rect">
            <a:avLst/>
          </a:prstGeom>
        </p:spPr>
        <p:txBody>
          <a:bodyPr wrap="none">
            <a:spAutoFit/>
          </a:bodyPr>
          <a:lstStyle/>
          <a:p>
            <a:r>
              <a:rPr lang="da-DK" sz="900" dirty="0" smtClean="0">
                <a:solidFill>
                  <a:schemeClr val="accent3"/>
                </a:solidFill>
              </a:rPr>
              <a:t>www.kromannreumert.com</a:t>
            </a:r>
            <a:endParaRPr lang="da-DK" sz="900" dirty="0">
              <a:solidFill>
                <a:schemeClr val="accent3"/>
              </a:solidFill>
            </a:endParaRPr>
          </a:p>
        </p:txBody>
      </p:sp>
      <p:cxnSp>
        <p:nvCxnSpPr>
          <p:cNvPr id="4" name="Straight Connector 3"/>
          <p:cNvCxnSpPr/>
          <p:nvPr userDrawn="1"/>
        </p:nvCxnSpPr>
        <p:spPr>
          <a:xfrm>
            <a:off x="520298" y="6383280"/>
            <a:ext cx="8568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9326880" y="6383280"/>
            <a:ext cx="2387280" cy="60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76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kst og billede til højr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1690" y="477000"/>
            <a:ext cx="11196000" cy="1007313"/>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501690" y="1628774"/>
            <a:ext cx="6464355" cy="4536529"/>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billede 3"/>
          <p:cNvSpPr>
            <a:spLocks noGrp="1"/>
          </p:cNvSpPr>
          <p:nvPr>
            <p:ph type="pic" sz="quarter" idx="13" hasCustomPrompt="1"/>
          </p:nvPr>
        </p:nvSpPr>
        <p:spPr>
          <a:xfrm>
            <a:off x="7167196" y="1640205"/>
            <a:ext cx="4536000" cy="4536529"/>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Tree>
    <p:extLst>
      <p:ext uri="{BB962C8B-B14F-4D97-AF65-F5344CB8AC3E}">
        <p14:creationId xmlns:p14="http://schemas.microsoft.com/office/powerpoint/2010/main" val="200681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kst og billede til venstre">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502030" y="476250"/>
            <a:ext cx="11196000" cy="1008063"/>
          </a:xfrm>
        </p:spPr>
        <p:txBody>
          <a:bodyPr/>
          <a:lstStyle>
            <a:lvl1pPr>
              <a:defRPr lang="da-DK" dirty="0"/>
            </a:lvl1pPr>
          </a:lstStyle>
          <a:p>
            <a:r>
              <a:rPr lang="da-DK" noProof="0" dirty="0" smtClean="0"/>
              <a:t>Klik</a:t>
            </a:r>
            <a:r>
              <a:rPr lang="da-DK" dirty="0" smtClean="0"/>
              <a:t> og indsæt titel</a:t>
            </a:r>
            <a:endParaRPr lang="da-DK" dirty="0"/>
          </a:p>
        </p:txBody>
      </p:sp>
      <p:sp>
        <p:nvSpPr>
          <p:cNvPr id="3" name="Pladsholder til tekst 2"/>
          <p:cNvSpPr>
            <a:spLocks noGrp="1"/>
          </p:cNvSpPr>
          <p:nvPr>
            <p:ph type="body" sz="quarter" idx="14" hasCustomPrompt="1"/>
          </p:nvPr>
        </p:nvSpPr>
        <p:spPr>
          <a:xfrm>
            <a:off x="5310046" y="1628774"/>
            <a:ext cx="6377406" cy="4536529"/>
          </a:xfrm>
        </p:spPr>
        <p:txBody>
          <a:bodyPr/>
          <a:lstStyle/>
          <a:p>
            <a:pPr lvl="0"/>
            <a:r>
              <a:rPr lang="da-DK" dirty="0" smtClean="0"/>
              <a:t>Klik og indsæt tekst, brug TAB for at gå frem i tekst-niveauer – for at gå tilbage, brug SHIFT + TAB</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7" name="Pladsholder til billede 3"/>
          <p:cNvSpPr>
            <a:spLocks noGrp="1"/>
          </p:cNvSpPr>
          <p:nvPr>
            <p:ph type="pic" sz="quarter" idx="13" hasCustomPrompt="1"/>
          </p:nvPr>
        </p:nvSpPr>
        <p:spPr>
          <a:xfrm>
            <a:off x="502030" y="1628774"/>
            <a:ext cx="4536000" cy="4536530"/>
          </a:xfrm>
        </p:spPr>
        <p:txBody>
          <a:bodyPr tIns="0" anchor="t" anchorCtr="0"/>
          <a:lstStyle>
            <a:lvl1pPr marL="0" indent="0" algn="l">
              <a:buNone/>
              <a:defRPr sz="1400">
                <a:solidFill>
                  <a:schemeClr val="accent1"/>
                </a:solidFill>
              </a:defRPr>
            </a:lvl1pPr>
          </a:lstStyle>
          <a:p>
            <a:r>
              <a:rPr lang="da-DK" noProof="0" dirty="0" smtClean="0"/>
              <a:t>Marker boks med musen og indsæt et billede via </a:t>
            </a:r>
            <a:r>
              <a:rPr lang="da-DK" noProof="0" dirty="0" err="1" smtClean="0"/>
              <a:t>ImageShopper</a:t>
            </a:r>
            <a:endParaRPr lang="da-DK" noProof="0" dirty="0" smtClean="0"/>
          </a:p>
        </p:txBody>
      </p:sp>
    </p:spTree>
    <p:extLst>
      <p:ext uri="{BB962C8B-B14F-4D97-AF65-F5344CB8AC3E}">
        <p14:creationId xmlns:p14="http://schemas.microsoft.com/office/powerpoint/2010/main" val="327084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85775" y="476250"/>
            <a:ext cx="11218863" cy="1008063"/>
          </a:xfrm>
          <a:prstGeom prst="rect">
            <a:avLst/>
          </a:prstGeom>
        </p:spPr>
        <p:txBody>
          <a:bodyPr vert="horz" lIns="0" tIns="0" rIns="0" bIns="0" rtlCol="0" anchor="b" anchorCtr="0">
            <a:noAutofit/>
          </a:bodyPr>
          <a:lstStyle/>
          <a:p>
            <a:r>
              <a:rPr lang="da-DK" noProof="0" dirty="0" smtClean="0"/>
              <a:t>Klik</a:t>
            </a:r>
            <a:r>
              <a:rPr lang="da-DK" dirty="0" smtClean="0"/>
              <a:t> og indsæt titel</a:t>
            </a:r>
            <a:endParaRPr lang="da-DK" dirty="0"/>
          </a:p>
        </p:txBody>
      </p:sp>
      <p:sp>
        <p:nvSpPr>
          <p:cNvPr id="3" name="Pladsholder til tekst 2"/>
          <p:cNvSpPr>
            <a:spLocks noGrp="1"/>
          </p:cNvSpPr>
          <p:nvPr>
            <p:ph type="body" idx="1"/>
          </p:nvPr>
        </p:nvSpPr>
        <p:spPr>
          <a:xfrm>
            <a:off x="485775" y="1628775"/>
            <a:ext cx="11218863" cy="4535488"/>
          </a:xfrm>
          <a:prstGeom prst="rect">
            <a:avLst/>
          </a:prstGeom>
        </p:spPr>
        <p:txBody>
          <a:bodyPr vert="horz" lIns="0" tIns="0" rIns="0" bIns="0" rtlCol="0">
            <a:noAutofit/>
          </a:bodyPr>
          <a:lstStyle/>
          <a:p>
            <a:pPr lvl="0"/>
            <a:r>
              <a:rPr lang="da-DK" dirty="0" smtClean="0"/>
              <a:t>Klik og indsæt tekst</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7" name="SD_LAN_PagePrefix"/>
          <p:cNvSpPr/>
          <p:nvPr userDrawn="1"/>
        </p:nvSpPr>
        <p:spPr>
          <a:xfrm>
            <a:off x="8948555" y="-354892"/>
            <a:ext cx="2231266" cy="29728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defRPr/>
            </a:pPr>
            <a:r>
              <a:rPr lang="da-DK" sz="100" cap="all" dirty="0" smtClean="0">
                <a:solidFill>
                  <a:srgbClr val="FFFFFF">
                    <a:lumMod val="95000"/>
                  </a:srgbClr>
                </a:solidFill>
              </a:rPr>
              <a:t>Side</a:t>
            </a:r>
          </a:p>
        </p:txBody>
      </p:sp>
      <p:sp>
        <p:nvSpPr>
          <p:cNvPr id="8" name="Blå lang streg fil"/>
          <p:cNvSpPr/>
          <p:nvPr userDrawn="1"/>
        </p:nvSpPr>
        <p:spPr>
          <a:xfrm>
            <a:off x="502101" y="6381328"/>
            <a:ext cx="8784000" cy="540000"/>
          </a:xfrm>
          <a:prstGeom prst="rect">
            <a:avLst/>
          </a:prstGeom>
          <a:blipFill>
            <a:blip r:embed="rId32"/>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r>
              <a:rPr lang="da-DK" sz="900" cap="none" baseline="0" dirty="0" smtClean="0">
                <a:solidFill>
                  <a:schemeClr val="accent3"/>
                </a:solidFill>
              </a:rPr>
              <a:t>www.kromannreumert.com</a:t>
            </a:r>
            <a:endParaRPr lang="da-DK" sz="900" cap="none" baseline="0" dirty="0">
              <a:solidFill>
                <a:schemeClr val="accent3"/>
              </a:solidFill>
            </a:endParaRPr>
          </a:p>
        </p:txBody>
      </p:sp>
      <p:sp>
        <p:nvSpPr>
          <p:cNvPr id="13" name="SD_VAR_side"/>
          <p:cNvSpPr txBox="1">
            <a:spLocks noChangeArrowheads="1"/>
          </p:cNvSpPr>
          <p:nvPr userDrawn="1">
            <p:custDataLst>
              <p:tags r:id="rId31"/>
            </p:custDataLst>
          </p:nvPr>
        </p:nvSpPr>
        <p:spPr bwMode="auto">
          <a:xfrm>
            <a:off x="9264140" y="6381328"/>
            <a:ext cx="2439866" cy="540000"/>
          </a:xfrm>
          <a:prstGeom prst="rect">
            <a:avLst/>
          </a:prstGeom>
          <a:blipFill>
            <a:blip r:embed="rId33"/>
            <a:stretch>
              <a:fillRect/>
            </a:stretch>
          </a:blipFill>
          <a:ln w="9525">
            <a:noFill/>
            <a:miter lim="800000"/>
            <a:headEnd/>
            <a:tailEnd/>
          </a:ln>
          <a:effectLst/>
        </p:spPr>
        <p:txBody>
          <a:bodyPr wrap="square" lIns="0" tIns="180000" rIns="0" bIns="0">
            <a:no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a-DK" sz="900" cap="none" baseline="0" smtClean="0">
                <a:solidFill>
                  <a:srgbClr val="F07F13"/>
                </a:solidFill>
              </a:rPr>
              <a:t>Side </a:t>
            </a:r>
            <a:fld id="{A7A3F4AF-C8A6-486B-B4C8-FEEBEAD48C52}" type="slidenum">
              <a:rPr lang="da-DK" sz="900" cap="none" baseline="0" smtClean="0">
                <a:solidFill>
                  <a:srgbClr val="F07F13"/>
                </a:solidFill>
              </a:rPr>
              <a:t>‹#›</a:t>
            </a:fld>
            <a:endParaRPr lang="da-DK" sz="900" cap="none" baseline="0" dirty="0">
              <a:solidFill>
                <a:srgbClr val="F07F13"/>
              </a:solidFill>
            </a:endParaRPr>
          </a:p>
        </p:txBody>
      </p:sp>
    </p:spTree>
    <p:extLst>
      <p:ext uri="{BB962C8B-B14F-4D97-AF65-F5344CB8AC3E}">
        <p14:creationId xmlns:p14="http://schemas.microsoft.com/office/powerpoint/2010/main" val="969618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742" r:id="rId5"/>
    <p:sldLayoutId id="2147483696" r:id="rId6"/>
    <p:sldLayoutId id="2147483697" r:id="rId7"/>
    <p:sldLayoutId id="2147483717" r:id="rId8"/>
    <p:sldLayoutId id="2147483718" r:id="rId9"/>
    <p:sldLayoutId id="2147483719" r:id="rId10"/>
    <p:sldLayoutId id="2147483716" r:id="rId11"/>
    <p:sldLayoutId id="2147483746" r:id="rId12"/>
    <p:sldLayoutId id="2147483722" r:id="rId13"/>
    <p:sldLayoutId id="2147483724" r:id="rId14"/>
    <p:sldLayoutId id="2147483725" r:id="rId15"/>
    <p:sldLayoutId id="2147483726" r:id="rId16"/>
    <p:sldLayoutId id="2147483727" r:id="rId17"/>
    <p:sldLayoutId id="2147483728" r:id="rId18"/>
    <p:sldLayoutId id="2147483729" r:id="rId19"/>
    <p:sldLayoutId id="2147483730" r:id="rId20"/>
    <p:sldLayoutId id="2147483707" r:id="rId21"/>
    <p:sldLayoutId id="2147483743" r:id="rId22"/>
    <p:sldLayoutId id="2147483708" r:id="rId23"/>
    <p:sldLayoutId id="2147483745" r:id="rId24"/>
    <p:sldLayoutId id="2147483744" r:id="rId25"/>
    <p:sldLayoutId id="2147483709" r:id="rId26"/>
    <p:sldLayoutId id="2147483710" r:id="rId27"/>
    <p:sldLayoutId id="2147483711" r:id="rId28"/>
    <p:sldLayoutId id="2147483712" r:id="rId29"/>
  </p:sldLayoutIdLst>
  <p:hf sldNum="0" hdr="0" ftr="0" dt="0"/>
  <p:txStyles>
    <p:titleStyle>
      <a:lvl1pPr algn="l" defTabSz="914400" rtl="0" eaLnBrk="1" latinLnBrk="0" hangingPunct="1">
        <a:lnSpc>
          <a:spcPct val="84000"/>
        </a:lnSpc>
        <a:spcBef>
          <a:spcPct val="0"/>
        </a:spcBef>
        <a:buNone/>
        <a:defRPr sz="3600" kern="1200" cap="none" baseline="0">
          <a:solidFill>
            <a:schemeClr val="accent1"/>
          </a:solidFill>
          <a:latin typeface="+mj-lt"/>
          <a:ea typeface="+mj-ea"/>
          <a:cs typeface="+mj-cs"/>
        </a:defRPr>
      </a:lvl1pPr>
    </p:titleStyle>
    <p:bodyStyle>
      <a:lvl1pPr marL="0" indent="0" algn="l" defTabSz="914400" rtl="0" eaLnBrk="1" latinLnBrk="0" hangingPunct="1">
        <a:lnSpc>
          <a:spcPct val="117000"/>
        </a:lnSpc>
        <a:spcBef>
          <a:spcPts val="0"/>
        </a:spcBef>
        <a:spcAft>
          <a:spcPts val="600"/>
        </a:spcAft>
        <a:buClr>
          <a:schemeClr val="accent3"/>
        </a:buClr>
        <a:buFont typeface="Arial" panose="020B0604020202020204" pitchFamily="34" charset="0"/>
        <a:buChar char="​"/>
        <a:defRPr sz="2000" kern="1200" baseline="0">
          <a:solidFill>
            <a:schemeClr val="accent3"/>
          </a:solidFill>
          <a:latin typeface="+mn-lt"/>
          <a:ea typeface="+mn-ea"/>
          <a:cs typeface="+mn-cs"/>
        </a:defRPr>
      </a:lvl1pPr>
      <a:lvl2pPr marL="0" indent="0" algn="l" defTabSz="914400" rtl="0" eaLnBrk="1" latinLnBrk="0" hangingPunct="1">
        <a:lnSpc>
          <a:spcPct val="104000"/>
        </a:lnSpc>
        <a:spcBef>
          <a:spcPts val="0"/>
        </a:spcBef>
        <a:spcAft>
          <a:spcPts val="600"/>
        </a:spcAft>
        <a:buFont typeface="Arial" panose="020B0604020202020204" pitchFamily="34" charset="0"/>
        <a:buChar char="​"/>
        <a:defRPr sz="1600" kern="1200">
          <a:solidFill>
            <a:schemeClr val="accent1"/>
          </a:solidFill>
          <a:latin typeface="+mn-lt"/>
          <a:ea typeface="+mn-ea"/>
          <a:cs typeface="+mn-cs"/>
        </a:defRPr>
      </a:lvl2pPr>
      <a:lvl3pPr marL="216000" indent="-216000" algn="l" defTabSz="914400" rtl="0" eaLnBrk="1" latinLnBrk="0" hangingPunct="1">
        <a:lnSpc>
          <a:spcPct val="104000"/>
        </a:lnSpc>
        <a:spcBef>
          <a:spcPts val="0"/>
        </a:spcBef>
        <a:spcAft>
          <a:spcPts val="600"/>
        </a:spcAft>
        <a:buClr>
          <a:schemeClr val="accent3"/>
        </a:buClr>
        <a:buFont typeface="Arial" panose="020B0604020202020204" pitchFamily="34" charset="0"/>
        <a:buChar char="›"/>
        <a:defRPr sz="1600" kern="1200">
          <a:solidFill>
            <a:schemeClr val="accent1"/>
          </a:solidFill>
          <a:latin typeface="+mn-lt"/>
          <a:ea typeface="+mn-ea"/>
          <a:cs typeface="+mn-cs"/>
        </a:defRPr>
      </a:lvl3pPr>
      <a:lvl4pPr marL="432000" indent="-216000" algn="l" defTabSz="914400" rtl="0" eaLnBrk="1" latinLnBrk="0" hangingPunct="1">
        <a:lnSpc>
          <a:spcPct val="104000"/>
        </a:lnSpc>
        <a:spcBef>
          <a:spcPts val="0"/>
        </a:spcBef>
        <a:spcAft>
          <a:spcPts val="600"/>
        </a:spcAft>
        <a:buClr>
          <a:schemeClr val="accent3"/>
        </a:buClr>
        <a:buFont typeface="Arial" panose="020B0604020202020204" pitchFamily="34" charset="0"/>
        <a:buChar char="•"/>
        <a:defRPr sz="1600" kern="1200">
          <a:solidFill>
            <a:schemeClr val="accent1"/>
          </a:solidFill>
          <a:latin typeface="+mn-lt"/>
          <a:ea typeface="+mn-ea"/>
          <a:cs typeface="+mn-cs"/>
        </a:defRPr>
      </a:lvl4pPr>
      <a:lvl5pPr marL="623888" indent="-215900" algn="l" defTabSz="914400" rtl="0" eaLnBrk="1" latinLnBrk="0" hangingPunct="1">
        <a:lnSpc>
          <a:spcPct val="104000"/>
        </a:lnSpc>
        <a:spcBef>
          <a:spcPts val="0"/>
        </a:spcBef>
        <a:spcAft>
          <a:spcPts val="600"/>
        </a:spcAft>
        <a:buClr>
          <a:schemeClr val="accent3"/>
        </a:buClr>
        <a:buFont typeface="Arial" panose="020B0604020202020204" pitchFamily="34" charset="0"/>
        <a:buChar char="•"/>
        <a:defRPr sz="1600" kern="1200">
          <a:solidFill>
            <a:schemeClr val="accent1"/>
          </a:solidFill>
          <a:latin typeface="+mn-lt"/>
          <a:ea typeface="+mn-ea"/>
          <a:cs typeface="+mn-cs"/>
        </a:defRPr>
      </a:lvl5pPr>
      <a:lvl6pPr marL="1152000" indent="-2286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600" kern="1200">
          <a:solidFill>
            <a:schemeClr val="accent1"/>
          </a:solidFill>
          <a:latin typeface="+mn-lt"/>
          <a:ea typeface="+mn-ea"/>
          <a:cs typeface="+mn-cs"/>
        </a:defRPr>
      </a:lvl6pPr>
      <a:lvl7pPr marL="1368000" indent="-2286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600" kern="1200">
          <a:solidFill>
            <a:schemeClr val="accent1"/>
          </a:solidFill>
          <a:latin typeface="+mn-lt"/>
          <a:ea typeface="+mn-ea"/>
          <a:cs typeface="+mn-cs"/>
        </a:defRPr>
      </a:lvl7pPr>
      <a:lvl8pPr marL="1584000" indent="-2286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600" kern="1200">
          <a:solidFill>
            <a:schemeClr val="accent1"/>
          </a:solidFill>
          <a:latin typeface="+mn-lt"/>
          <a:ea typeface="+mn-ea"/>
          <a:cs typeface="+mn-cs"/>
        </a:defRPr>
      </a:lvl8pPr>
      <a:lvl9pPr marL="1800000" indent="-2286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600" kern="1200"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6" userDrawn="1">
          <p15:clr>
            <a:srgbClr val="F26B43"/>
          </p15:clr>
        </p15:guide>
        <p15:guide id="2" pos="7373" userDrawn="1">
          <p15:clr>
            <a:srgbClr val="F26B43"/>
          </p15:clr>
        </p15:guide>
        <p15:guide id="5" orient="horz" pos="300" userDrawn="1">
          <p15:clr>
            <a:srgbClr val="F26B43"/>
          </p15:clr>
        </p15:guide>
        <p15:guide id="7" orient="horz" pos="4020" userDrawn="1">
          <p15:clr>
            <a:srgbClr val="F26B43"/>
          </p15:clr>
        </p15:guide>
        <p15:guide id="8" orient="horz" pos="3883" userDrawn="1">
          <p15:clr>
            <a:srgbClr val="F26B43"/>
          </p15:clr>
        </p15:guide>
        <p15:guide id="12" orient="horz" pos="935" userDrawn="1">
          <p15:clr>
            <a:srgbClr val="F26B43"/>
          </p15:clr>
        </p15:guide>
        <p15:guide id="13" orient="horz" pos="1026" userDrawn="1">
          <p15:clr>
            <a:srgbClr val="F26B43"/>
          </p15:clr>
        </p15:guide>
        <p15:guide id="1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9.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10.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1.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94" y="-27385"/>
            <a:ext cx="12198007" cy="6912769"/>
          </a:xfrm>
          <a:prstGeom prst="rect">
            <a:avLst/>
          </a:prstGeom>
        </p:spPr>
      </p:pic>
      <p:sp>
        <p:nvSpPr>
          <p:cNvPr id="2" name="Titel 1"/>
          <p:cNvSpPr>
            <a:spLocks noGrp="1"/>
          </p:cNvSpPr>
          <p:nvPr>
            <p:ph type="title"/>
          </p:nvPr>
        </p:nvSpPr>
        <p:spPr>
          <a:xfrm>
            <a:off x="512600" y="861982"/>
            <a:ext cx="9044418" cy="1944225"/>
          </a:xfrm>
        </p:spPr>
        <p:txBody>
          <a:bodyPr/>
          <a:lstStyle/>
          <a:p>
            <a:r>
              <a:rPr lang="da-DK" cap="none" dirty="0" smtClean="0"/>
              <a:t>Grundejerforeningen Rønnevangen</a:t>
            </a:r>
            <a:endParaRPr lang="da-DK" cap="none" dirty="0"/>
          </a:p>
        </p:txBody>
      </p:sp>
      <p:sp>
        <p:nvSpPr>
          <p:cNvPr id="4" name="Subtitle 3"/>
          <p:cNvSpPr>
            <a:spLocks noGrp="1"/>
          </p:cNvSpPr>
          <p:nvPr>
            <p:ph type="subTitle" idx="1"/>
          </p:nvPr>
        </p:nvSpPr>
        <p:spPr>
          <a:xfrm>
            <a:off x="507172" y="3037887"/>
            <a:ext cx="7718400" cy="782224"/>
          </a:xfrm>
        </p:spPr>
        <p:txBody>
          <a:bodyPr/>
          <a:lstStyle/>
          <a:p>
            <a:r>
              <a:rPr lang="da-DK" dirty="0" smtClean="0">
                <a:solidFill>
                  <a:srgbClr val="D2D2D2"/>
                </a:solidFill>
              </a:rPr>
              <a:t>Generalforsamling torsdag den 20. april 2017</a:t>
            </a:r>
            <a:endParaRPr lang="da-DK" dirty="0">
              <a:solidFill>
                <a:srgbClr val="D2D2D2"/>
              </a:solidFill>
            </a:endParaRPr>
          </a:p>
        </p:txBody>
      </p:sp>
      <p:sp>
        <p:nvSpPr>
          <p:cNvPr id="9" name="Text Placeholder 8"/>
          <p:cNvSpPr>
            <a:spLocks noGrp="1"/>
          </p:cNvSpPr>
          <p:nvPr>
            <p:ph type="body" sz="quarter" idx="13"/>
          </p:nvPr>
        </p:nvSpPr>
        <p:spPr/>
        <p:txBody>
          <a:bodyPr/>
          <a:lstStyle/>
          <a:p>
            <a:endParaRPr lang="da-DK"/>
          </a:p>
        </p:txBody>
      </p:sp>
      <p:sp>
        <p:nvSpPr>
          <p:cNvPr id="13" name="SD_LAN_adressPP"/>
          <p:cNvSpPr>
            <a:spLocks/>
          </p:cNvSpPr>
          <p:nvPr/>
        </p:nvSpPr>
        <p:spPr>
          <a:xfrm>
            <a:off x="622598" y="6417392"/>
            <a:ext cx="8568952" cy="540000"/>
          </a:xfrm>
          <a:prstGeom prst="rect">
            <a:avLst/>
          </a:prstGeom>
          <a:blipFill>
            <a:blip r:embed="rId4"/>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endParaRPr lang="da-DK" sz="900" cap="none" baseline="0" dirty="0">
              <a:solidFill>
                <a:schemeClr val="bg1"/>
              </a:solidFill>
            </a:endParaRPr>
          </a:p>
        </p:txBody>
      </p:sp>
      <p:sp>
        <p:nvSpPr>
          <p:cNvPr id="14" name="SD_LAN_CVRPP"/>
          <p:cNvSpPr>
            <a:spLocks/>
          </p:cNvSpPr>
          <p:nvPr/>
        </p:nvSpPr>
        <p:spPr>
          <a:xfrm>
            <a:off x="4285316" y="6417392"/>
            <a:ext cx="4342746" cy="540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endParaRPr lang="da-DK" sz="900" cap="none" baseline="0" dirty="0" smtClean="0">
              <a:solidFill>
                <a:schemeClr val="bg1"/>
              </a:solidFill>
            </a:endParaRPr>
          </a:p>
        </p:txBody>
      </p:sp>
      <p:sp>
        <p:nvSpPr>
          <p:cNvPr id="15" name="Boks med hvid streg"/>
          <p:cNvSpPr>
            <a:spLocks/>
          </p:cNvSpPr>
          <p:nvPr/>
        </p:nvSpPr>
        <p:spPr>
          <a:xfrm>
            <a:off x="9375746" y="6417392"/>
            <a:ext cx="2431662" cy="540000"/>
          </a:xfrm>
          <a:prstGeom prst="rect">
            <a:avLst/>
          </a:prstGeom>
          <a:blipFill>
            <a:blip r:embed="rId5"/>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rtlCol="0" anchor="t" anchorCtr="0"/>
          <a:lstStyle/>
          <a:p>
            <a:pPr algn="r"/>
            <a:endParaRPr lang="da-DK" sz="900" cap="all" dirty="0" smtClean="0">
              <a:solidFill>
                <a:schemeClr val="accent3"/>
              </a:solidFill>
            </a:endParaRPr>
          </a:p>
        </p:txBody>
      </p:sp>
    </p:spTree>
    <p:extLst>
      <p:ext uri="{BB962C8B-B14F-4D97-AF65-F5344CB8AC3E}">
        <p14:creationId xmlns:p14="http://schemas.microsoft.com/office/powerpoint/2010/main" val="38159666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2. Bestyrelsens beretning om det forløbne år </a:t>
            </a:r>
            <a:r>
              <a:rPr lang="da-DK" dirty="0" smtClean="0"/>
              <a:t>(4)</a:t>
            </a:r>
            <a:endParaRPr lang="da-DK" dirty="0"/>
          </a:p>
        </p:txBody>
      </p:sp>
      <p:sp>
        <p:nvSpPr>
          <p:cNvPr id="3" name="Text Placeholder 2"/>
          <p:cNvSpPr>
            <a:spLocks noGrp="1"/>
          </p:cNvSpPr>
          <p:nvPr>
            <p:ph type="body" sz="quarter" idx="14"/>
          </p:nvPr>
        </p:nvSpPr>
        <p:spPr/>
        <p:txBody>
          <a:bodyPr/>
          <a:lstStyle/>
          <a:p>
            <a:r>
              <a:rPr lang="da-DK" b="1" dirty="0"/>
              <a:t>Samarbejde med grundejerforeningen for de lige numre</a:t>
            </a:r>
            <a:endParaRPr lang="da-DK" dirty="0"/>
          </a:p>
          <a:p>
            <a:pPr lvl="1"/>
            <a:r>
              <a:rPr lang="da-DK" dirty="0"/>
              <a:t>Bestyrelsen har været i løbende dialog med bestyrelsen fra grundejerforeningen for de lige numre vedrørende et fremadrettet samarbejde. Dialogen resulterede i, at de to bestyrelser mødtes i oktober 2016. </a:t>
            </a:r>
          </a:p>
          <a:p>
            <a:pPr lvl="1"/>
            <a:r>
              <a:rPr lang="da-DK" dirty="0"/>
              <a:t> </a:t>
            </a:r>
          </a:p>
          <a:p>
            <a:pPr lvl="1"/>
            <a:r>
              <a:rPr lang="da-DK" dirty="0"/>
              <a:t>De to bestyrelser drøftede på mødet mulighederne for et samarbejde – særligt med fokus på de to store fællesarealer og en kobling af disse. Dialogen var god og åben og med et fælles ønske – at skabe et område med muligheder og aktiviteter for alle aldre. </a:t>
            </a:r>
          </a:p>
          <a:p>
            <a:pPr lvl="1"/>
            <a:r>
              <a:rPr lang="da-DK" dirty="0"/>
              <a:t> </a:t>
            </a:r>
          </a:p>
          <a:p>
            <a:pPr lvl="1"/>
            <a:r>
              <a:rPr lang="da-DK" dirty="0"/>
              <a:t>Grundejerforeningen for de lige numre havde indhentet et tilbud på en legeplads, og de to bestyrelser har undersøgt mulighederne for en (mere) central placering af legepladsen; mod at vores grundejerforening deltog i omkostningerne. Dette har desværre ikke været muligt henset til det tidsløfte som bestyrelsen for grundejerforeningen for de lige numre er undergivet fra deres medlemmer. </a:t>
            </a:r>
          </a:p>
          <a:p>
            <a:pPr lvl="1"/>
            <a:r>
              <a:rPr lang="da-DK" dirty="0"/>
              <a:t> </a:t>
            </a:r>
          </a:p>
          <a:p>
            <a:pPr lvl="1"/>
            <a:r>
              <a:rPr lang="da-DK" dirty="0"/>
              <a:t>Uagtet kan vi se frem til en lækker naturlegeplads i løbet af forsommeren/sommeren. </a:t>
            </a:r>
          </a:p>
          <a:p>
            <a:endParaRPr lang="da-DK"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44914" t="-1" r="22656" b="1"/>
          <a:stretch/>
        </p:blipFill>
        <p:spPr>
          <a:xfrm>
            <a:off x="9225222" y="1628774"/>
            <a:ext cx="2467986" cy="4535489"/>
          </a:xfrm>
        </p:spPr>
      </p:pic>
    </p:spTree>
    <p:extLst>
      <p:ext uri="{BB962C8B-B14F-4D97-AF65-F5344CB8AC3E}">
        <p14:creationId xmlns:p14="http://schemas.microsoft.com/office/powerpoint/2010/main" val="1081547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2. Bestyrelsens beretning om det forløbne år </a:t>
            </a:r>
            <a:r>
              <a:rPr lang="da-DK" dirty="0" smtClean="0"/>
              <a:t>(5)</a:t>
            </a:r>
            <a:endParaRPr lang="da-DK" dirty="0"/>
          </a:p>
        </p:txBody>
      </p:sp>
      <p:sp>
        <p:nvSpPr>
          <p:cNvPr id="3" name="Text Placeholder 2"/>
          <p:cNvSpPr>
            <a:spLocks noGrp="1"/>
          </p:cNvSpPr>
          <p:nvPr>
            <p:ph type="body" sz="quarter" idx="14"/>
          </p:nvPr>
        </p:nvSpPr>
        <p:spPr/>
        <p:txBody>
          <a:bodyPr/>
          <a:lstStyle/>
          <a:p>
            <a:r>
              <a:rPr lang="da-DK" b="1" dirty="0"/>
              <a:t>Vejfest</a:t>
            </a:r>
            <a:endParaRPr lang="da-DK" dirty="0"/>
          </a:p>
          <a:p>
            <a:pPr lvl="1"/>
            <a:r>
              <a:rPr lang="da-DK" dirty="0"/>
              <a:t>Der har ikke været afholdt vejfest, da der ikke har været frivillige, der ønsker at forestå afholdelsen. Såfremt der skulle være nogle, som ønsker en vejfest, kan de melde sig under eventuelt eller efterfølgende kontakte bestyrelsen. </a:t>
            </a:r>
          </a:p>
          <a:p>
            <a:r>
              <a:rPr lang="da-DK" dirty="0"/>
              <a:t> </a:t>
            </a:r>
          </a:p>
          <a:p>
            <a:r>
              <a:rPr lang="da-DK" b="1" dirty="0"/>
              <a:t>Hastighed i området</a:t>
            </a:r>
            <a:endParaRPr lang="da-DK" dirty="0"/>
          </a:p>
          <a:p>
            <a:pPr lvl="1"/>
            <a:r>
              <a:rPr lang="da-DK" dirty="0"/>
              <a:t>Der er fortsat nogle, der kører stærkt og accelererer på stamvejen. Der gøres opmærksom på, at vejen er en </a:t>
            </a:r>
            <a:r>
              <a:rPr lang="da-DK" u="sng" dirty="0"/>
              <a:t>stillevej</a:t>
            </a:r>
            <a:r>
              <a:rPr lang="da-DK" dirty="0"/>
              <a:t> med en </a:t>
            </a:r>
            <a:r>
              <a:rPr lang="da-DK" u="sng" dirty="0"/>
              <a:t>hastighedsgrænse</a:t>
            </a:r>
            <a:r>
              <a:rPr lang="da-DK" dirty="0"/>
              <a:t> på max. 30 km/t. </a:t>
            </a:r>
          </a:p>
          <a:p>
            <a:r>
              <a:rPr lang="da-DK" dirty="0"/>
              <a:t> </a:t>
            </a:r>
          </a:p>
          <a:p>
            <a:pPr lvl="1"/>
            <a:r>
              <a:rPr lang="da-DK" dirty="0"/>
              <a:t>Bestyrelsen overvejer yderligere, om der skal etableres foranstaltninger, som hindrer, at der køres inden om vejbumpene. </a:t>
            </a:r>
          </a:p>
          <a:p>
            <a:endParaRPr lang="da-DK"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16671" r="16671"/>
          <a:stretch/>
        </p:blipFill>
        <p:spPr>
          <a:xfrm>
            <a:off x="502030" y="1628774"/>
            <a:ext cx="4536000" cy="4536530"/>
          </a:xfrm>
        </p:spPr>
      </p:pic>
    </p:spTree>
    <p:extLst>
      <p:ext uri="{BB962C8B-B14F-4D97-AF65-F5344CB8AC3E}">
        <p14:creationId xmlns:p14="http://schemas.microsoft.com/office/powerpoint/2010/main" val="599970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2. Bestyrelsens beretning om det forløbne år </a:t>
            </a:r>
            <a:r>
              <a:rPr lang="da-DK" dirty="0" smtClean="0"/>
              <a:t>(6)</a:t>
            </a:r>
            <a:endParaRPr lang="da-DK" dirty="0"/>
          </a:p>
        </p:txBody>
      </p:sp>
      <p:sp>
        <p:nvSpPr>
          <p:cNvPr id="3" name="Text Placeholder 2"/>
          <p:cNvSpPr>
            <a:spLocks noGrp="1"/>
          </p:cNvSpPr>
          <p:nvPr>
            <p:ph type="body" sz="quarter" idx="14"/>
          </p:nvPr>
        </p:nvSpPr>
        <p:spPr/>
        <p:txBody>
          <a:bodyPr/>
          <a:lstStyle/>
          <a:p>
            <a:r>
              <a:rPr lang="da-DK" b="1" dirty="0"/>
              <a:t>Snerydning og vedligehold af fællesarealer</a:t>
            </a:r>
            <a:endParaRPr lang="da-DK" dirty="0"/>
          </a:p>
          <a:p>
            <a:pPr lvl="1"/>
            <a:r>
              <a:rPr lang="da-DK" dirty="0"/>
              <a:t>Der er indgået aftale om snerydning af grundejerforeningens stam- og stikveje. Storparcel 1 og 4 indgår under aftalen efter fordelingsnøgle, således at storparcellerne selv afholder udgifterne til snerydning af deres stikveje men undgår opstartsgebyr mv.  </a:t>
            </a:r>
          </a:p>
          <a:p>
            <a:r>
              <a:rPr lang="da-DK" dirty="0"/>
              <a:t> </a:t>
            </a:r>
          </a:p>
          <a:p>
            <a:r>
              <a:rPr lang="da-DK" b="1" dirty="0"/>
              <a:t>Opdatering af mailadresser </a:t>
            </a:r>
            <a:endParaRPr lang="da-DK" dirty="0"/>
          </a:p>
          <a:p>
            <a:pPr lvl="1"/>
            <a:r>
              <a:rPr lang="da-DK" dirty="0"/>
              <a:t>For at lette kommunikationen, opfordres alle medlemmer til at oplyse mailadresse således, at fremtidig information alene udsendes via mail og offentliggørelse på foreningens hjemmeside. </a:t>
            </a:r>
          </a:p>
          <a:p>
            <a:endParaRPr lang="da-DK"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16671" r="16671"/>
          <a:stretch/>
        </p:blipFill>
        <p:spPr>
          <a:xfrm>
            <a:off x="7167196" y="1640205"/>
            <a:ext cx="4536000" cy="4536529"/>
          </a:xfrm>
        </p:spPr>
      </p:pic>
    </p:spTree>
    <p:extLst>
      <p:ext uri="{BB962C8B-B14F-4D97-AF65-F5344CB8AC3E}">
        <p14:creationId xmlns:p14="http://schemas.microsoft.com/office/powerpoint/2010/main" val="2660933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3. Aflæggelse af regnskab, underskrevet af revisor og bestyrelsen (1)</a:t>
            </a:r>
            <a:endParaRPr lang="da-DK" dirty="0"/>
          </a:p>
        </p:txBody>
      </p:sp>
      <p:pic>
        <p:nvPicPr>
          <p:cNvPr id="4" name="Picture 3"/>
          <p:cNvPicPr>
            <a:picLocks noChangeAspect="1"/>
          </p:cNvPicPr>
          <p:nvPr/>
        </p:nvPicPr>
        <p:blipFill>
          <a:blip r:embed="rId2"/>
          <a:stretch>
            <a:fillRect/>
          </a:stretch>
        </p:blipFill>
        <p:spPr>
          <a:xfrm>
            <a:off x="1328997" y="1484313"/>
            <a:ext cx="9533678" cy="4834741"/>
          </a:xfrm>
          <a:prstGeom prst="rect">
            <a:avLst/>
          </a:prstGeom>
        </p:spPr>
      </p:pic>
      <p:sp>
        <p:nvSpPr>
          <p:cNvPr id="3" name="Text Placeholder 2"/>
          <p:cNvSpPr>
            <a:spLocks noGrp="1"/>
          </p:cNvSpPr>
          <p:nvPr>
            <p:ph type="body" sz="quarter" idx="13"/>
          </p:nvPr>
        </p:nvSpPr>
        <p:spPr>
          <a:xfrm flipV="1">
            <a:off x="497836" y="6164999"/>
            <a:ext cx="11196000" cy="45719"/>
          </a:xfrm>
        </p:spPr>
        <p:txBody>
          <a:bodyPr/>
          <a:lstStyle/>
          <a:p>
            <a:endParaRPr lang="da-DK" dirty="0"/>
          </a:p>
        </p:txBody>
      </p:sp>
    </p:spTree>
    <p:extLst>
      <p:ext uri="{BB962C8B-B14F-4D97-AF65-F5344CB8AC3E}">
        <p14:creationId xmlns:p14="http://schemas.microsoft.com/office/powerpoint/2010/main" val="8826258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3. Aflæggelse af regnskab, underskrevet af revisor og bestyrelsen (2)</a:t>
            </a:r>
            <a:endParaRPr lang="da-DK" dirty="0"/>
          </a:p>
        </p:txBody>
      </p:sp>
      <p:sp>
        <p:nvSpPr>
          <p:cNvPr id="3" name="Text Placeholder 2"/>
          <p:cNvSpPr>
            <a:spLocks noGrp="1"/>
          </p:cNvSpPr>
          <p:nvPr>
            <p:ph type="body" sz="quarter" idx="13"/>
          </p:nvPr>
        </p:nvSpPr>
        <p:spPr>
          <a:xfrm flipV="1">
            <a:off x="497836" y="6164999"/>
            <a:ext cx="11196000" cy="45719"/>
          </a:xfrm>
        </p:spPr>
        <p:txBody>
          <a:bodyPr/>
          <a:lstStyle/>
          <a:p>
            <a:endParaRPr lang="da-DK" dirty="0"/>
          </a:p>
        </p:txBody>
      </p:sp>
      <p:pic>
        <p:nvPicPr>
          <p:cNvPr id="5" name="Picture 4"/>
          <p:cNvPicPr>
            <a:picLocks noChangeAspect="1"/>
          </p:cNvPicPr>
          <p:nvPr/>
        </p:nvPicPr>
        <p:blipFill>
          <a:blip r:embed="rId2"/>
          <a:stretch>
            <a:fillRect/>
          </a:stretch>
        </p:blipFill>
        <p:spPr>
          <a:xfrm>
            <a:off x="1036667" y="1487821"/>
            <a:ext cx="10118337" cy="4661745"/>
          </a:xfrm>
          <a:prstGeom prst="rect">
            <a:avLst/>
          </a:prstGeom>
        </p:spPr>
      </p:pic>
    </p:spTree>
    <p:extLst>
      <p:ext uri="{BB962C8B-B14F-4D97-AF65-F5344CB8AC3E}">
        <p14:creationId xmlns:p14="http://schemas.microsoft.com/office/powerpoint/2010/main" val="670041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4. Beslutning om etablering af vejfond (1)</a:t>
            </a:r>
            <a:endParaRPr lang="da-DK" dirty="0"/>
          </a:p>
        </p:txBody>
      </p:sp>
      <p:sp>
        <p:nvSpPr>
          <p:cNvPr id="3" name="Text Placeholder 2"/>
          <p:cNvSpPr>
            <a:spLocks noGrp="1"/>
          </p:cNvSpPr>
          <p:nvPr>
            <p:ph type="body" sz="quarter" idx="14"/>
          </p:nvPr>
        </p:nvSpPr>
        <p:spPr/>
        <p:txBody>
          <a:bodyPr/>
          <a:lstStyle/>
          <a:p>
            <a:r>
              <a:rPr lang="da-DK" dirty="0"/>
              <a:t>Der blev på sidste generalforsamling truffet beslutning om, at den nyvalgte bestyrelse </a:t>
            </a:r>
            <a:r>
              <a:rPr lang="da-DK" dirty="0" smtClean="0"/>
              <a:t>skulle </a:t>
            </a:r>
            <a:r>
              <a:rPr lang="da-DK" dirty="0"/>
              <a:t>udarbejde et oplæg vedrørende etablering af en vejfond, herunder forslag til årlig hensættelse. </a:t>
            </a:r>
            <a:endParaRPr lang="da-DK" dirty="0" smtClean="0"/>
          </a:p>
          <a:p>
            <a:r>
              <a:rPr lang="da-DK" dirty="0" smtClean="0"/>
              <a:t>Bestyrelsen </a:t>
            </a:r>
            <a:r>
              <a:rPr lang="da-DK" dirty="0"/>
              <a:t>skal derfor fremkomme med følgende forslag</a:t>
            </a:r>
            <a:r>
              <a:rPr lang="da-DK" dirty="0" smtClean="0"/>
              <a:t>:</a:t>
            </a:r>
          </a:p>
          <a:p>
            <a:endParaRPr lang="da-DK" dirty="0" smtClean="0"/>
          </a:p>
          <a:p>
            <a:pPr>
              <a:buNone/>
            </a:pPr>
            <a:r>
              <a:rPr lang="da-DK" u="sng" dirty="0" smtClean="0"/>
              <a:t>4.1 Beslutning om ændring af vedtægter:</a:t>
            </a:r>
          </a:p>
          <a:p>
            <a:pPr lvl="1"/>
            <a:r>
              <a:rPr lang="da-DK" dirty="0" smtClean="0"/>
              <a:t>Det </a:t>
            </a:r>
            <a:r>
              <a:rPr lang="da-DK" dirty="0"/>
              <a:t>foreslås, at der i vedtægterne indsættes et nyt § 6, stk. 2 med følgende ordlyd</a:t>
            </a:r>
            <a:r>
              <a:rPr lang="da-DK" dirty="0" smtClean="0"/>
              <a:t>:</a:t>
            </a:r>
          </a:p>
          <a:p>
            <a:pPr lvl="1"/>
            <a:r>
              <a:rPr lang="da-DK" dirty="0" smtClean="0"/>
              <a:t>"</a:t>
            </a:r>
            <a:r>
              <a:rPr lang="da-DK" dirty="0"/>
              <a:t>Der er oprettet en selvstændig vejfond, Grundejerforeningen Rønnevangens Vejfond, som har til formål at tilvejebringe tilstrækkelige midler til fornyelse, istandsættelse, reparation og vedligeholdelse af de vej- og asfaltbelagte stiarealer, der henhører under foreningens vejarealer. Vejfonden har selvstændige vedtægter, der udgør bilag 1 til nærværende vedtægter."       </a:t>
            </a:r>
            <a:endParaRPr lang="da-DK" sz="2400" dirty="0"/>
          </a:p>
          <a:p>
            <a:endParaRPr lang="da-DK" dirty="0"/>
          </a:p>
        </p:txBody>
      </p:sp>
      <p:pic>
        <p:nvPicPr>
          <p:cNvPr id="6" name="Picture Placeholder 4"/>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31862" r="31862"/>
          <a:stretch/>
        </p:blipFill>
        <p:spPr>
          <a:xfrm>
            <a:off x="9225222" y="1628774"/>
            <a:ext cx="2467986" cy="4535489"/>
          </a:xfrm>
        </p:spPr>
      </p:pic>
    </p:spTree>
    <p:extLst>
      <p:ext uri="{BB962C8B-B14F-4D97-AF65-F5344CB8AC3E}">
        <p14:creationId xmlns:p14="http://schemas.microsoft.com/office/powerpoint/2010/main" val="212560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4. Beslutning om etablering af vejfond (2)</a:t>
            </a:r>
            <a:endParaRPr lang="da-DK" dirty="0"/>
          </a:p>
        </p:txBody>
      </p:sp>
      <p:sp>
        <p:nvSpPr>
          <p:cNvPr id="3" name="Text Placeholder 2"/>
          <p:cNvSpPr>
            <a:spLocks noGrp="1"/>
          </p:cNvSpPr>
          <p:nvPr>
            <p:ph type="body" sz="quarter" idx="14"/>
          </p:nvPr>
        </p:nvSpPr>
        <p:spPr/>
        <p:txBody>
          <a:bodyPr/>
          <a:lstStyle/>
          <a:p>
            <a:pPr>
              <a:buNone/>
            </a:pPr>
            <a:r>
              <a:rPr lang="da-DK" u="sng" dirty="0" smtClean="0"/>
              <a:t>4.2 Beslutning om Vejfondens vedtægter:</a:t>
            </a:r>
          </a:p>
          <a:p>
            <a:pPr lvl="1"/>
            <a:r>
              <a:rPr lang="da-DK" sz="1400" dirty="0" smtClean="0"/>
              <a:t>Det </a:t>
            </a:r>
            <a:r>
              <a:rPr lang="da-DK" sz="1400" dirty="0"/>
              <a:t>foreslås, at vedlagte "Vedtægter for Grundejerforeningen Rønnevangens Vejfond" vedtages. </a:t>
            </a:r>
            <a:endParaRPr lang="da-DK" sz="1400" dirty="0" smtClean="0"/>
          </a:p>
          <a:p>
            <a:pPr lvl="1"/>
            <a:endParaRPr lang="da-DK" sz="800" dirty="0"/>
          </a:p>
          <a:p>
            <a:pPr lvl="1"/>
            <a:r>
              <a:rPr lang="da-DK" sz="1000" dirty="0" smtClean="0"/>
              <a:t>Vedtægter for </a:t>
            </a:r>
            <a:r>
              <a:rPr lang="da-DK" sz="1000" u="sng" dirty="0" smtClean="0"/>
              <a:t>Grundejerforeningen </a:t>
            </a:r>
            <a:r>
              <a:rPr lang="da-DK" sz="1000" u="sng" dirty="0"/>
              <a:t>Rønnevangens Vejfond</a:t>
            </a:r>
            <a:endParaRPr lang="da-DK" sz="1000" dirty="0"/>
          </a:p>
          <a:p>
            <a:pPr lvl="1"/>
            <a:r>
              <a:rPr lang="da-DK" sz="1000" b="1" dirty="0" smtClean="0"/>
              <a:t>§ 1</a:t>
            </a:r>
            <a:r>
              <a:rPr lang="da-DK" sz="1000" dirty="0"/>
              <a:t> </a:t>
            </a:r>
            <a:r>
              <a:rPr lang="da-DK" sz="1000" dirty="0" smtClean="0"/>
              <a:t>- Grundejerforeningen </a:t>
            </a:r>
            <a:r>
              <a:rPr lang="da-DK" sz="1000" dirty="0"/>
              <a:t>Rønnevangens Vejfond ("Vejfond") er en selvstændig enhed under Grundejerforeningen Rønnevangen. </a:t>
            </a:r>
          </a:p>
          <a:p>
            <a:pPr lvl="1"/>
            <a:r>
              <a:rPr lang="da-DK" sz="1000" b="1" dirty="0" smtClean="0"/>
              <a:t>§ 2</a:t>
            </a:r>
            <a:r>
              <a:rPr lang="da-DK" sz="1000" dirty="0"/>
              <a:t> </a:t>
            </a:r>
            <a:r>
              <a:rPr lang="da-DK" sz="1000" dirty="0" smtClean="0"/>
              <a:t>- Formålet </a:t>
            </a:r>
            <a:r>
              <a:rPr lang="da-DK" sz="1000" dirty="0"/>
              <a:t>med Vejfonden er ved opkrævning at tilvejebringe tilstrækkelige midler til fornyelse, istandsættelse, reparation og vedligeholdelse af de vej- og asfaltbelagte stiarealer, der henhører og varetages af Grundejerforeningen Rønnevangen. </a:t>
            </a:r>
            <a:r>
              <a:rPr lang="da-DK" sz="1000" dirty="0" smtClean="0"/>
              <a:t>Grundejerforeningen </a:t>
            </a:r>
            <a:r>
              <a:rPr lang="da-DK" sz="1000" dirty="0"/>
              <a:t>Rønnevangens vejarealer er markeret på </a:t>
            </a:r>
            <a:r>
              <a:rPr lang="da-DK" sz="1000" u="sng" dirty="0"/>
              <a:t>bilag 1</a:t>
            </a:r>
            <a:r>
              <a:rPr lang="da-DK" sz="1000" dirty="0"/>
              <a:t>. </a:t>
            </a:r>
          </a:p>
          <a:p>
            <a:pPr lvl="1"/>
            <a:r>
              <a:rPr lang="da-DK" sz="1000" b="1" dirty="0" smtClean="0"/>
              <a:t>§ 3 - </a:t>
            </a:r>
            <a:r>
              <a:rPr lang="da-DK" sz="1000" dirty="0" smtClean="0"/>
              <a:t>Grundejerforeningen </a:t>
            </a:r>
            <a:r>
              <a:rPr lang="da-DK" sz="1000" dirty="0"/>
              <a:t>Rønnevangens bestyrelse fastsætter hvert år en årlig hensættelse til Vejfonden, der er øremærket til formålet nævnt under § 2. Hensættelsen godkendes på den årlige ordinære generalforsamling i Grundejerforeningen Rønnevangen. </a:t>
            </a:r>
            <a:r>
              <a:rPr lang="da-DK" sz="1000" dirty="0" smtClean="0"/>
              <a:t>Vejfondens </a:t>
            </a:r>
            <a:r>
              <a:rPr lang="da-DK" sz="1000" dirty="0"/>
              <a:t>midler indsættes på en særskilt konto tilhørende Grundejerforeningen Rønnevangen. </a:t>
            </a:r>
            <a:r>
              <a:rPr lang="da-DK" sz="1000" dirty="0" smtClean="0"/>
              <a:t>Generalforsamlingen </a:t>
            </a:r>
            <a:r>
              <a:rPr lang="da-DK" sz="1000" dirty="0"/>
              <a:t>i Grundejerforeningen Rønnevangen kan vedtage </a:t>
            </a:r>
            <a:r>
              <a:rPr lang="da-DK" sz="1000" i="1" dirty="0"/>
              <a:t>at</a:t>
            </a:r>
            <a:r>
              <a:rPr lang="da-DK" sz="1000" dirty="0"/>
              <a:t> hensætte yderligere midler udover den årlige hensættelse, </a:t>
            </a:r>
            <a:r>
              <a:rPr lang="da-DK" sz="1000" i="1" dirty="0"/>
              <a:t>at</a:t>
            </a:r>
            <a:r>
              <a:rPr lang="da-DK" sz="1000" dirty="0"/>
              <a:t> opkræve yderligere midler hos medlemmerne i Grundejerforeningen Rønnevangen ud over den årlige hensættelse, og/eller </a:t>
            </a:r>
            <a:r>
              <a:rPr lang="da-DK" sz="1000" i="1" dirty="0"/>
              <a:t>at</a:t>
            </a:r>
            <a:r>
              <a:rPr lang="da-DK" sz="1000" dirty="0"/>
              <a:t> optage lån til opfyldes af formålet. </a:t>
            </a:r>
            <a:r>
              <a:rPr lang="da-DK" sz="1000" dirty="0" smtClean="0"/>
              <a:t>Andel </a:t>
            </a:r>
            <a:r>
              <a:rPr lang="da-DK" sz="1000" dirty="0"/>
              <a:t>i Vejfondens formue kan ikke kræves udbetalt ved salg eller anden overdragelse. Det samme gælder, såfremt Vejfonden opløses. Ved opløsning overgår midlerne til Grundejerforeningen Rønnevangen. </a:t>
            </a:r>
          </a:p>
          <a:p>
            <a:pPr lvl="1"/>
            <a:r>
              <a:rPr lang="da-DK" sz="1000" b="1" dirty="0" smtClean="0"/>
              <a:t>§ 4 - </a:t>
            </a:r>
            <a:r>
              <a:rPr lang="da-DK" sz="1000" dirty="0" smtClean="0"/>
              <a:t>Grundejerforeningen </a:t>
            </a:r>
            <a:r>
              <a:rPr lang="da-DK" sz="1000" dirty="0"/>
              <a:t>Rønnevangens generalforsamling er Vejfondens øverste myndighed</a:t>
            </a:r>
            <a:r>
              <a:rPr lang="da-DK" sz="1000" dirty="0" smtClean="0"/>
              <a:t>. Vejfondes </a:t>
            </a:r>
            <a:r>
              <a:rPr lang="da-DK" sz="1000" dirty="0"/>
              <a:t>midler administreres af Grundejerforeningen Rønnevangens bestyrelse, der efter forudgående vedtagelse på en generalforsamling kan iværksætte arbejde i overensstemmelse med § 2. </a:t>
            </a:r>
            <a:r>
              <a:rPr lang="da-DK" sz="1000" dirty="0" smtClean="0"/>
              <a:t>Bestyrelsen </a:t>
            </a:r>
            <a:r>
              <a:rPr lang="da-DK" sz="1000" dirty="0"/>
              <a:t>er dog bemyndiget til at iværksætte </a:t>
            </a:r>
            <a:r>
              <a:rPr lang="da-DK" sz="1000" u="sng" dirty="0"/>
              <a:t>uopsætteligt</a:t>
            </a:r>
            <a:r>
              <a:rPr lang="da-DK" sz="1000" dirty="0"/>
              <a:t> arbejde i overensstemmelse med § 2 uden forudgående beslutning på generalforsamlingen. </a:t>
            </a:r>
            <a:r>
              <a:rPr lang="da-DK" sz="1000" dirty="0" smtClean="0"/>
              <a:t>Vejfonden </a:t>
            </a:r>
            <a:r>
              <a:rPr lang="da-DK" sz="1000" dirty="0"/>
              <a:t>tegnes over for tredjemand i overensstemmelse med de gældende tegningsregler i Grundejerforeningen Rønnevangens vedtægter. </a:t>
            </a:r>
          </a:p>
          <a:p>
            <a:pPr lvl="1"/>
            <a:r>
              <a:rPr lang="da-DK" sz="1000" b="1" dirty="0" smtClean="0"/>
              <a:t>§ 5 - </a:t>
            </a:r>
            <a:r>
              <a:rPr lang="da-DK" sz="1000" dirty="0" smtClean="0"/>
              <a:t>På </a:t>
            </a:r>
            <a:r>
              <a:rPr lang="da-DK" sz="1000" dirty="0"/>
              <a:t>den ordinære generalforsamling i Grundejerforeningen Rønnevangen fremlægges der særskilt regnskab og budget for Vejfonden. </a:t>
            </a:r>
            <a:r>
              <a:rPr lang="da-DK" sz="1000" dirty="0" smtClean="0"/>
              <a:t>Vejfondens </a:t>
            </a:r>
            <a:r>
              <a:rPr lang="da-DK" sz="1000" dirty="0"/>
              <a:t>regnskabsår følger regnskabsåret for Grundejerforeningen Rønnevangen. </a:t>
            </a:r>
            <a:r>
              <a:rPr lang="da-DK" sz="1000" dirty="0" smtClean="0"/>
              <a:t>Ved </a:t>
            </a:r>
            <a:r>
              <a:rPr lang="da-DK" sz="1000" dirty="0"/>
              <a:t>regnskabsårets udløb udarbejder kassereren i Grundejerforeningen Rønnevangen et driftsregnskab, der fremsendes til Grundejerforeningen Rønnevangens revisor. Regnskabet tiltrædes af bestyrelsen og revisor. </a:t>
            </a:r>
          </a:p>
          <a:p>
            <a:pPr lvl="1"/>
            <a:r>
              <a:rPr lang="da-DK" sz="1000" b="1" dirty="0" smtClean="0"/>
              <a:t>§ 6 - </a:t>
            </a:r>
            <a:r>
              <a:rPr lang="da-DK" sz="1000" dirty="0" smtClean="0"/>
              <a:t>Ændring </a:t>
            </a:r>
            <a:r>
              <a:rPr lang="da-DK" sz="1000" dirty="0"/>
              <a:t>af nærværende vedtægter eller beslutning om opløsning af Vejfonden skal ske i overensstemmelse med de gældende regler for ændring af vedtægter i Grundejerforeningen Rønnevangens vedtægter. </a:t>
            </a:r>
          </a:p>
          <a:p>
            <a:pPr lvl="1"/>
            <a:r>
              <a:rPr lang="da-DK" sz="1000" b="1" dirty="0" smtClean="0"/>
              <a:t>§ 7 - </a:t>
            </a:r>
            <a:r>
              <a:rPr lang="da-DK" sz="1000" dirty="0" smtClean="0"/>
              <a:t>Nærværende </a:t>
            </a:r>
            <a:r>
              <a:rPr lang="da-DK" sz="1000" dirty="0"/>
              <a:t>vedtægter er vedtaget på Grundejerforeningen Rønnevangens generalforsamling den 20. april 2017 og har gyldighed fra denne dato. </a:t>
            </a:r>
          </a:p>
          <a:p>
            <a:endParaRPr lang="da-DK" dirty="0"/>
          </a:p>
        </p:txBody>
      </p:sp>
    </p:spTree>
    <p:extLst>
      <p:ext uri="{BB962C8B-B14F-4D97-AF65-F5344CB8AC3E}">
        <p14:creationId xmlns:p14="http://schemas.microsoft.com/office/powerpoint/2010/main" val="4066423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4. Beslutning om etablering af vejfond </a:t>
            </a:r>
            <a:r>
              <a:rPr lang="da-DK" dirty="0" smtClean="0"/>
              <a:t>(3)</a:t>
            </a:r>
            <a:endParaRPr lang="da-DK" dirty="0"/>
          </a:p>
        </p:txBody>
      </p:sp>
      <p:pic>
        <p:nvPicPr>
          <p:cNvPr id="4" name="Picture 3"/>
          <p:cNvPicPr>
            <a:picLocks noChangeAspect="1"/>
          </p:cNvPicPr>
          <p:nvPr/>
        </p:nvPicPr>
        <p:blipFill>
          <a:blip r:embed="rId2"/>
          <a:stretch>
            <a:fillRect/>
          </a:stretch>
        </p:blipFill>
        <p:spPr>
          <a:xfrm>
            <a:off x="2305400" y="1484313"/>
            <a:ext cx="7581515" cy="4828938"/>
          </a:xfrm>
          <a:prstGeom prst="rect">
            <a:avLst/>
          </a:prstGeom>
        </p:spPr>
      </p:pic>
    </p:spTree>
    <p:extLst>
      <p:ext uri="{BB962C8B-B14F-4D97-AF65-F5344CB8AC3E}">
        <p14:creationId xmlns:p14="http://schemas.microsoft.com/office/powerpoint/2010/main" val="1813581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4. </a:t>
            </a:r>
            <a:r>
              <a:rPr lang="da-DK" dirty="0"/>
              <a:t>Beslutning om etablering af vejfond </a:t>
            </a:r>
            <a:r>
              <a:rPr lang="da-DK" dirty="0" smtClean="0"/>
              <a:t>(4)</a:t>
            </a:r>
            <a:endParaRPr lang="da-DK" dirty="0"/>
          </a:p>
        </p:txBody>
      </p:sp>
      <p:sp>
        <p:nvSpPr>
          <p:cNvPr id="3" name="Text Placeholder 2"/>
          <p:cNvSpPr>
            <a:spLocks noGrp="1"/>
          </p:cNvSpPr>
          <p:nvPr>
            <p:ph type="body" sz="quarter" idx="14"/>
          </p:nvPr>
        </p:nvSpPr>
        <p:spPr/>
        <p:txBody>
          <a:bodyPr/>
          <a:lstStyle/>
          <a:p>
            <a:r>
              <a:rPr lang="da-DK" u="sng" dirty="0" smtClean="0"/>
              <a:t>4.3 </a:t>
            </a:r>
            <a:r>
              <a:rPr lang="da-DK" u="sng" dirty="0"/>
              <a:t>Beslutning om </a:t>
            </a:r>
            <a:r>
              <a:rPr lang="da-DK" u="sng" dirty="0" smtClean="0"/>
              <a:t>hensættelse:</a:t>
            </a:r>
            <a:endParaRPr lang="da-DK" u="sng" dirty="0"/>
          </a:p>
          <a:p>
            <a:pPr lvl="1"/>
            <a:r>
              <a:rPr lang="da-DK" dirty="0" smtClean="0"/>
              <a:t>Der </a:t>
            </a:r>
            <a:r>
              <a:rPr lang="da-DK" dirty="0"/>
              <a:t>skal i henhold til § 3 i vejfondens vedtægter træffes beslutning om en årlig hensættelse, som skal godkendes på den årlige generalforsamling. </a:t>
            </a:r>
            <a:endParaRPr lang="da-DK" sz="2400" dirty="0"/>
          </a:p>
          <a:p>
            <a:pPr lvl="1"/>
            <a:r>
              <a:rPr lang="da-DK" dirty="0"/>
              <a:t>Det foreslås, at der hensættes kr. 250 pr. medlemsandel for 2017. </a:t>
            </a:r>
            <a:endParaRPr lang="da-DK" sz="2400" dirty="0"/>
          </a:p>
          <a:p>
            <a:endParaRPr lang="da-DK"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1403" t="-1" r="31939" b="1"/>
          <a:stretch/>
        </p:blipFill>
        <p:spPr>
          <a:xfrm>
            <a:off x="502030" y="1628774"/>
            <a:ext cx="4536000" cy="4536530"/>
          </a:xfrm>
        </p:spPr>
      </p:pic>
    </p:spTree>
    <p:extLst>
      <p:ext uri="{BB962C8B-B14F-4D97-AF65-F5344CB8AC3E}">
        <p14:creationId xmlns:p14="http://schemas.microsoft.com/office/powerpoint/2010/main" val="1535013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5. Rettidige indkomne forslag fra medlemmerne</a:t>
            </a:r>
            <a:endParaRPr lang="da-DK" dirty="0"/>
          </a:p>
        </p:txBody>
      </p:sp>
      <p:sp>
        <p:nvSpPr>
          <p:cNvPr id="3" name="Text Placeholder 2"/>
          <p:cNvSpPr>
            <a:spLocks noGrp="1"/>
          </p:cNvSpPr>
          <p:nvPr>
            <p:ph type="body" sz="quarter" idx="14"/>
          </p:nvPr>
        </p:nvSpPr>
        <p:spPr/>
        <p:txBody>
          <a:bodyPr/>
          <a:lstStyle/>
          <a:p>
            <a:r>
              <a:rPr lang="da-DK" dirty="0" smtClean="0"/>
              <a:t>5.1: </a:t>
            </a:r>
          </a:p>
          <a:p>
            <a:r>
              <a:rPr lang="da-DK" dirty="0" smtClean="0"/>
              <a:t>Senest </a:t>
            </a:r>
            <a:r>
              <a:rPr lang="da-DK" dirty="0"/>
              <a:t>til næste ordinære generalforsamling fremlægger bestyrelsen eller et særligt udvalg forslag til, hvordan fællesarealerne længst mod øst ved regnvandsbassinet og ud mod Grønvej færdigetableres. Det kunne f.eks. være med sti, legeplads, boldbane eller andet. </a:t>
            </a:r>
            <a:endParaRPr lang="da-DK" dirty="0" smtClean="0"/>
          </a:p>
          <a:p>
            <a:endParaRPr lang="da-DK" dirty="0" smtClean="0"/>
          </a:p>
          <a:p>
            <a:r>
              <a:rPr lang="da-DK" sz="2000" dirty="0" smtClean="0"/>
              <a:t>5.2:</a:t>
            </a:r>
          </a:p>
          <a:p>
            <a:r>
              <a:rPr lang="da-DK" dirty="0" smtClean="0"/>
              <a:t>Skal </a:t>
            </a:r>
            <a:r>
              <a:rPr lang="da-DK" dirty="0"/>
              <a:t>alle grundejere, som har en hæk, som står uden for skel flytte denne tilbage til skel.</a:t>
            </a:r>
            <a:endParaRPr lang="da-DK" sz="2000" dirty="0"/>
          </a:p>
          <a:p>
            <a:endParaRPr lang="da-DK"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17837" r="17837"/>
          <a:stretch/>
        </p:blipFill>
        <p:spPr>
          <a:xfrm>
            <a:off x="7167196" y="1640205"/>
            <a:ext cx="4536000" cy="4536529"/>
          </a:xfrm>
        </p:spPr>
      </p:pic>
    </p:spTree>
    <p:extLst>
      <p:ext uri="{BB962C8B-B14F-4D97-AF65-F5344CB8AC3E}">
        <p14:creationId xmlns:p14="http://schemas.microsoft.com/office/powerpoint/2010/main" val="2731697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Dagsorden i henhold til vedtægternes § 14, stk. 6</a:t>
            </a:r>
            <a:endParaRPr lang="da-DK" dirty="0"/>
          </a:p>
        </p:txBody>
      </p:sp>
      <p:sp>
        <p:nvSpPr>
          <p:cNvPr id="3" name="Text Placeholder 2"/>
          <p:cNvSpPr>
            <a:spLocks noGrp="1"/>
          </p:cNvSpPr>
          <p:nvPr>
            <p:ph type="body" sz="quarter" idx="14"/>
          </p:nvPr>
        </p:nvSpPr>
        <p:spPr/>
        <p:txBody>
          <a:bodyPr/>
          <a:lstStyle/>
          <a:p>
            <a:pPr marL="457200" indent="-457200">
              <a:buFont typeface="+mj-lt"/>
              <a:buAutoNum type="arabicParenR"/>
            </a:pPr>
            <a:r>
              <a:rPr lang="da-DK" dirty="0" smtClean="0"/>
              <a:t>Valg af dirigent</a:t>
            </a:r>
          </a:p>
          <a:p>
            <a:pPr marL="457200" indent="-457200">
              <a:buFont typeface="+mj-lt"/>
              <a:buAutoNum type="arabicParenR"/>
            </a:pPr>
            <a:r>
              <a:rPr lang="da-DK" dirty="0" smtClean="0"/>
              <a:t>Bestyrelsens beretning om det forløbne år</a:t>
            </a:r>
          </a:p>
          <a:p>
            <a:pPr marL="457200" indent="-457200">
              <a:buFont typeface="+mj-lt"/>
              <a:buAutoNum type="arabicParenR"/>
            </a:pPr>
            <a:r>
              <a:rPr lang="da-DK" dirty="0" smtClean="0"/>
              <a:t>Aflæggelse af regnskab, underskrevet af revisor og bestyrelsen</a:t>
            </a:r>
          </a:p>
          <a:p>
            <a:pPr marL="457200" indent="-457200">
              <a:buFont typeface="+mj-lt"/>
              <a:buAutoNum type="arabicParenR"/>
            </a:pPr>
            <a:r>
              <a:rPr lang="da-DK" dirty="0" smtClean="0"/>
              <a:t>Rettidigt indkomne forslag fra medlemmerne</a:t>
            </a:r>
          </a:p>
          <a:p>
            <a:pPr marL="457200" indent="-457200">
              <a:buFont typeface="+mj-lt"/>
              <a:buAutoNum type="arabicParenR"/>
            </a:pPr>
            <a:r>
              <a:rPr lang="da-DK" dirty="0" smtClean="0"/>
              <a:t>Vedtagelse af budget og fastlæggelse af bidrag og eventuelt indskud</a:t>
            </a:r>
          </a:p>
          <a:p>
            <a:pPr marL="457200" indent="-457200">
              <a:buFont typeface="+mj-lt"/>
              <a:buAutoNum type="arabicParenR"/>
            </a:pPr>
            <a:r>
              <a:rPr lang="da-DK" dirty="0" smtClean="0"/>
              <a:t>Valg af bestyrelsesmedlemmerne samt suppleanter</a:t>
            </a:r>
          </a:p>
          <a:p>
            <a:pPr marL="457200" indent="-457200">
              <a:buFont typeface="+mj-lt"/>
              <a:buAutoNum type="arabicParenR"/>
            </a:pPr>
            <a:r>
              <a:rPr lang="da-DK" dirty="0" smtClean="0"/>
              <a:t>Valg af revisor og revisorsuppleant</a:t>
            </a:r>
          </a:p>
          <a:p>
            <a:pPr marL="457200" indent="-457200">
              <a:buFont typeface="+mj-lt"/>
              <a:buAutoNum type="arabicParenR"/>
            </a:pPr>
            <a:r>
              <a:rPr lang="da-DK" dirty="0" smtClean="0"/>
              <a:t>Eventuelt valg af administrator</a:t>
            </a:r>
          </a:p>
          <a:p>
            <a:pPr marL="457200" indent="-457200">
              <a:buFont typeface="+mj-lt"/>
              <a:buAutoNum type="arabicParenR"/>
            </a:pPr>
            <a:r>
              <a:rPr lang="da-DK" dirty="0" smtClean="0"/>
              <a:t>Eventuelt</a:t>
            </a:r>
          </a:p>
          <a:p>
            <a:pPr marL="457200" indent="-457200">
              <a:buFont typeface="+mj-lt"/>
              <a:buAutoNum type="arabicParenR"/>
            </a:pPr>
            <a:endParaRPr lang="da-DK" sz="1600" dirty="0" smtClean="0"/>
          </a:p>
          <a:p>
            <a:pPr>
              <a:buNone/>
            </a:pPr>
            <a:r>
              <a:rPr lang="da-DK" sz="1600" dirty="0" smtClean="0"/>
              <a:t>Under ”eventuelt” kan der ikke sættes forslag under afstemning.</a:t>
            </a:r>
            <a:endParaRPr lang="da-DK" sz="1600"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46027" t="-1" r="17681" b="1"/>
          <a:stretch/>
        </p:blipFill>
        <p:spPr>
          <a:xfrm>
            <a:off x="9225222" y="1628774"/>
            <a:ext cx="2467986" cy="4535489"/>
          </a:xfrm>
        </p:spPr>
      </p:pic>
    </p:spTree>
    <p:extLst>
      <p:ext uri="{BB962C8B-B14F-4D97-AF65-F5344CB8AC3E}">
        <p14:creationId xmlns:p14="http://schemas.microsoft.com/office/powerpoint/2010/main" val="4260712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6. Vedtagelse af budget og fastsættelse af bidrag </a:t>
            </a:r>
            <a:endParaRPr lang="da-DK" dirty="0"/>
          </a:p>
        </p:txBody>
      </p:sp>
      <p:pic>
        <p:nvPicPr>
          <p:cNvPr id="3" name="Picture 2"/>
          <p:cNvPicPr>
            <a:picLocks noChangeAspect="1"/>
          </p:cNvPicPr>
          <p:nvPr/>
        </p:nvPicPr>
        <p:blipFill>
          <a:blip r:embed="rId2"/>
          <a:stretch>
            <a:fillRect/>
          </a:stretch>
        </p:blipFill>
        <p:spPr>
          <a:xfrm>
            <a:off x="2376017" y="1556792"/>
            <a:ext cx="7440281" cy="5112568"/>
          </a:xfrm>
          <a:prstGeom prst="rect">
            <a:avLst/>
          </a:prstGeom>
        </p:spPr>
      </p:pic>
    </p:spTree>
    <p:extLst>
      <p:ext uri="{BB962C8B-B14F-4D97-AF65-F5344CB8AC3E}">
        <p14:creationId xmlns:p14="http://schemas.microsoft.com/office/powerpoint/2010/main" val="3688218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7. Valg af bestyrelsesmedlemmer og suppleanter</a:t>
            </a:r>
            <a:endParaRPr lang="da-DK" dirty="0"/>
          </a:p>
        </p:txBody>
      </p:sp>
      <p:sp>
        <p:nvSpPr>
          <p:cNvPr id="3" name="Text Placeholder 2"/>
          <p:cNvSpPr>
            <a:spLocks noGrp="1"/>
          </p:cNvSpPr>
          <p:nvPr>
            <p:ph type="body" sz="quarter" idx="14"/>
          </p:nvPr>
        </p:nvSpPr>
        <p:spPr/>
        <p:txBody>
          <a:bodyPr/>
          <a:lstStyle/>
          <a:p>
            <a:r>
              <a:rPr lang="da-DK" dirty="0"/>
              <a:t>På valg er kasserer </a:t>
            </a:r>
            <a:r>
              <a:rPr lang="da-DK" dirty="0" smtClean="0"/>
              <a:t>Thomas, nr. 51. Thomas </a:t>
            </a:r>
            <a:r>
              <a:rPr lang="da-DK" dirty="0"/>
              <a:t>ikke ønsker at genopstille</a:t>
            </a:r>
            <a:r>
              <a:rPr lang="da-DK" dirty="0" smtClean="0"/>
              <a:t>.</a:t>
            </a:r>
          </a:p>
          <a:p>
            <a:r>
              <a:rPr lang="da-DK" dirty="0" smtClean="0"/>
              <a:t>På </a:t>
            </a:r>
            <a:r>
              <a:rPr lang="da-DK" dirty="0"/>
              <a:t>valg er </a:t>
            </a:r>
            <a:r>
              <a:rPr lang="da-DK" dirty="0" smtClean="0"/>
              <a:t>endvidere næstformand Kent, nr. 29, </a:t>
            </a:r>
            <a:r>
              <a:rPr lang="da-DK" dirty="0"/>
              <a:t>som genopstiller</a:t>
            </a:r>
            <a:r>
              <a:rPr lang="da-DK" dirty="0" smtClean="0"/>
              <a:t>.</a:t>
            </a:r>
          </a:p>
          <a:p>
            <a:endParaRPr lang="da-DK" dirty="0"/>
          </a:p>
          <a:p>
            <a:r>
              <a:rPr lang="da-DK" dirty="0" smtClean="0"/>
              <a:t>Der skal vælges en kasserer og 1-2 bestyrelsesmedlemmer.   </a:t>
            </a:r>
            <a:endParaRPr lang="da-DK" dirty="0"/>
          </a:p>
          <a:p>
            <a:endParaRPr lang="da-DK" dirty="0" smtClean="0"/>
          </a:p>
          <a:p>
            <a:r>
              <a:rPr lang="da-DK" dirty="0" smtClean="0"/>
              <a:t>Bestyrelsen foreslår Jan, nr. 59 som kasserer. </a:t>
            </a:r>
            <a:endParaRPr lang="da-DK"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30579" r="30579"/>
          <a:stretch/>
        </p:blipFill>
        <p:spPr>
          <a:xfrm>
            <a:off x="507501" y="1628775"/>
            <a:ext cx="2520280" cy="4536529"/>
          </a:xfrm>
        </p:spPr>
      </p:pic>
    </p:spTree>
    <p:extLst>
      <p:ext uri="{BB962C8B-B14F-4D97-AF65-F5344CB8AC3E}">
        <p14:creationId xmlns:p14="http://schemas.microsoft.com/office/powerpoint/2010/main" val="443649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8. Valg af revisor og revisorsuppleant</a:t>
            </a:r>
            <a:endParaRPr lang="da-DK" dirty="0"/>
          </a:p>
        </p:txBody>
      </p:sp>
      <p:sp>
        <p:nvSpPr>
          <p:cNvPr id="3" name="Text Placeholder 2"/>
          <p:cNvSpPr>
            <a:spLocks noGrp="1"/>
          </p:cNvSpPr>
          <p:nvPr>
            <p:ph type="body" sz="quarter" idx="14"/>
          </p:nvPr>
        </p:nvSpPr>
        <p:spPr/>
        <p:txBody>
          <a:bodyPr/>
          <a:lstStyle/>
          <a:p>
            <a:pPr>
              <a:buNone/>
            </a:pPr>
            <a:r>
              <a:rPr lang="da-DK" dirty="0" smtClean="0"/>
              <a:t>Bestyrelsen foreslår genvalg af Kurt, nr. 39 som revisor. </a:t>
            </a:r>
          </a:p>
          <a:p>
            <a:pPr>
              <a:buNone/>
            </a:pPr>
            <a:endParaRPr lang="da-DK" dirty="0"/>
          </a:p>
          <a:p>
            <a:pPr>
              <a:buNone/>
            </a:pPr>
            <a:r>
              <a:rPr lang="da-DK" dirty="0" smtClean="0"/>
              <a:t>Bestyrelsen foreslår genvalg af Lars, nr. 37 som revisorsuppleant. </a:t>
            </a:r>
            <a:endParaRPr lang="da-DK"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16671" r="16671"/>
          <a:stretch/>
        </p:blipFill>
        <p:spPr>
          <a:xfrm>
            <a:off x="7167196" y="1640205"/>
            <a:ext cx="4536000" cy="4536529"/>
          </a:xfrm>
        </p:spPr>
      </p:pic>
    </p:spTree>
    <p:extLst>
      <p:ext uri="{BB962C8B-B14F-4D97-AF65-F5344CB8AC3E}">
        <p14:creationId xmlns:p14="http://schemas.microsoft.com/office/powerpoint/2010/main" val="973869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9. Eventuelt valg af administrator</a:t>
            </a:r>
            <a:endParaRPr lang="da-DK" dirty="0"/>
          </a:p>
        </p:txBody>
      </p:sp>
      <p:sp>
        <p:nvSpPr>
          <p:cNvPr id="3" name="Text Placeholder 2"/>
          <p:cNvSpPr>
            <a:spLocks noGrp="1"/>
          </p:cNvSpPr>
          <p:nvPr>
            <p:ph type="body" sz="quarter" idx="14"/>
          </p:nvPr>
        </p:nvSpPr>
        <p:spPr/>
        <p:txBody>
          <a:bodyPr/>
          <a:lstStyle/>
          <a:p>
            <a:r>
              <a:rPr lang="da-DK" dirty="0" smtClean="0"/>
              <a:t>Vedtægternes § 18, stk. 2:</a:t>
            </a:r>
          </a:p>
          <a:p>
            <a:r>
              <a:rPr lang="da-DK" dirty="0" smtClean="0"/>
              <a:t>Generalforsamlingen kan overdrage foreningens administrative opgaver eller dele heraf til en af generalforsamlingen valgt administrator. </a:t>
            </a:r>
          </a:p>
          <a:p>
            <a:endParaRPr lang="da-DK" dirty="0"/>
          </a:p>
          <a:p>
            <a:r>
              <a:rPr lang="da-DK" dirty="0" smtClean="0"/>
              <a:t>Bestyrelsen foreslår, at der ikke vælges en administrator. </a:t>
            </a:r>
            <a:endParaRPr lang="da-DK"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19402" t="-1" r="13906" b="1"/>
          <a:stretch/>
        </p:blipFill>
        <p:spPr>
          <a:xfrm>
            <a:off x="502030" y="1628774"/>
            <a:ext cx="4536000" cy="4536530"/>
          </a:xfrm>
        </p:spPr>
      </p:pic>
    </p:spTree>
    <p:extLst>
      <p:ext uri="{BB962C8B-B14F-4D97-AF65-F5344CB8AC3E}">
        <p14:creationId xmlns:p14="http://schemas.microsoft.com/office/powerpoint/2010/main" val="40883758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10. Eventuelt (1)</a:t>
            </a:r>
            <a:endParaRPr lang="da-DK"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710" y="1484313"/>
            <a:ext cx="8704967" cy="4896544"/>
          </a:xfrm>
          <a:prstGeom prst="rect">
            <a:avLst/>
          </a:prstGeom>
        </p:spPr>
      </p:pic>
      <p:sp>
        <p:nvSpPr>
          <p:cNvPr id="5" name="Text Placeholder 2"/>
          <p:cNvSpPr txBox="1">
            <a:spLocks/>
          </p:cNvSpPr>
          <p:nvPr/>
        </p:nvSpPr>
        <p:spPr>
          <a:xfrm>
            <a:off x="498158" y="1700808"/>
            <a:ext cx="3724840" cy="4536529"/>
          </a:xfrm>
          <a:prstGeom prst="rect">
            <a:avLst/>
          </a:prstGeom>
        </p:spPr>
        <p:txBody>
          <a:bodyPr/>
          <a:lstStyle>
            <a:lvl1pPr marL="0" indent="0" algn="l" defTabSz="914400" rtl="0" eaLnBrk="1" latinLnBrk="0" hangingPunct="1">
              <a:lnSpc>
                <a:spcPct val="117000"/>
              </a:lnSpc>
              <a:spcBef>
                <a:spcPts val="0"/>
              </a:spcBef>
              <a:spcAft>
                <a:spcPts val="600"/>
              </a:spcAft>
              <a:buClr>
                <a:schemeClr val="accent3"/>
              </a:buClr>
              <a:buFont typeface="Arial" panose="020B0604020202020204" pitchFamily="34" charset="0"/>
              <a:buChar char="​"/>
              <a:defRPr sz="2000" kern="1200" baseline="0">
                <a:solidFill>
                  <a:schemeClr val="accent3"/>
                </a:solidFill>
                <a:latin typeface="+mn-lt"/>
                <a:ea typeface="+mn-ea"/>
                <a:cs typeface="+mn-cs"/>
              </a:defRPr>
            </a:lvl1pPr>
            <a:lvl2pPr marL="0" indent="0" algn="l" defTabSz="914400" rtl="0" eaLnBrk="1" latinLnBrk="0" hangingPunct="1">
              <a:lnSpc>
                <a:spcPct val="104000"/>
              </a:lnSpc>
              <a:spcBef>
                <a:spcPts val="0"/>
              </a:spcBef>
              <a:spcAft>
                <a:spcPts val="600"/>
              </a:spcAft>
              <a:buFont typeface="Arial" panose="020B0604020202020204" pitchFamily="34" charset="0"/>
              <a:buChar char="​"/>
              <a:defRPr sz="1600" kern="1200">
                <a:solidFill>
                  <a:schemeClr val="accent1"/>
                </a:solidFill>
                <a:latin typeface="+mn-lt"/>
                <a:ea typeface="+mn-ea"/>
                <a:cs typeface="+mn-cs"/>
              </a:defRPr>
            </a:lvl2pPr>
            <a:lvl3pPr marL="216000" indent="-216000" algn="l" defTabSz="914400" rtl="0" eaLnBrk="1" latinLnBrk="0" hangingPunct="1">
              <a:lnSpc>
                <a:spcPct val="104000"/>
              </a:lnSpc>
              <a:spcBef>
                <a:spcPts val="0"/>
              </a:spcBef>
              <a:spcAft>
                <a:spcPts val="600"/>
              </a:spcAft>
              <a:buClr>
                <a:schemeClr val="accent3"/>
              </a:buClr>
              <a:buFont typeface="Arial" panose="020B0604020202020204" pitchFamily="34" charset="0"/>
              <a:buChar char="›"/>
              <a:defRPr sz="1600" kern="1200">
                <a:solidFill>
                  <a:schemeClr val="accent1"/>
                </a:solidFill>
                <a:latin typeface="+mn-lt"/>
                <a:ea typeface="+mn-ea"/>
                <a:cs typeface="+mn-cs"/>
              </a:defRPr>
            </a:lvl3pPr>
            <a:lvl4pPr marL="432000" indent="-216000" algn="l" defTabSz="914400" rtl="0" eaLnBrk="1" latinLnBrk="0" hangingPunct="1">
              <a:lnSpc>
                <a:spcPct val="104000"/>
              </a:lnSpc>
              <a:spcBef>
                <a:spcPts val="0"/>
              </a:spcBef>
              <a:spcAft>
                <a:spcPts val="600"/>
              </a:spcAft>
              <a:buClr>
                <a:schemeClr val="accent3"/>
              </a:buClr>
              <a:buFont typeface="Arial" panose="020B0604020202020204" pitchFamily="34" charset="0"/>
              <a:buChar char="•"/>
              <a:defRPr sz="1600" kern="1200">
                <a:solidFill>
                  <a:schemeClr val="accent1"/>
                </a:solidFill>
                <a:latin typeface="+mn-lt"/>
                <a:ea typeface="+mn-ea"/>
                <a:cs typeface="+mn-cs"/>
              </a:defRPr>
            </a:lvl4pPr>
            <a:lvl5pPr marL="623888" indent="-215900" algn="l" defTabSz="914400" rtl="0" eaLnBrk="1" latinLnBrk="0" hangingPunct="1">
              <a:lnSpc>
                <a:spcPct val="104000"/>
              </a:lnSpc>
              <a:spcBef>
                <a:spcPts val="0"/>
              </a:spcBef>
              <a:spcAft>
                <a:spcPts val="600"/>
              </a:spcAft>
              <a:buClr>
                <a:schemeClr val="accent3"/>
              </a:buClr>
              <a:buFont typeface="Arial" panose="020B0604020202020204" pitchFamily="34" charset="0"/>
              <a:buChar char="•"/>
              <a:defRPr sz="1600" kern="1200">
                <a:solidFill>
                  <a:schemeClr val="accent1"/>
                </a:solidFill>
                <a:latin typeface="+mn-lt"/>
                <a:ea typeface="+mn-ea"/>
                <a:cs typeface="+mn-cs"/>
              </a:defRPr>
            </a:lvl5pPr>
            <a:lvl6pPr marL="1152000" indent="-2286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600" kern="1200">
                <a:solidFill>
                  <a:schemeClr val="accent1"/>
                </a:solidFill>
                <a:latin typeface="+mn-lt"/>
                <a:ea typeface="+mn-ea"/>
                <a:cs typeface="+mn-cs"/>
              </a:defRPr>
            </a:lvl6pPr>
            <a:lvl7pPr marL="1368000" indent="-2286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600" kern="1200">
                <a:solidFill>
                  <a:schemeClr val="accent1"/>
                </a:solidFill>
                <a:latin typeface="+mn-lt"/>
                <a:ea typeface="+mn-ea"/>
                <a:cs typeface="+mn-cs"/>
              </a:defRPr>
            </a:lvl7pPr>
            <a:lvl8pPr marL="1584000" indent="-2286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600" kern="1200">
                <a:solidFill>
                  <a:schemeClr val="accent1"/>
                </a:solidFill>
                <a:latin typeface="+mn-lt"/>
                <a:ea typeface="+mn-ea"/>
                <a:cs typeface="+mn-cs"/>
              </a:defRPr>
            </a:lvl8pPr>
            <a:lvl9pPr marL="1800000" indent="-228600" algn="l" defTabSz="914400" rtl="0" eaLnBrk="1" latinLnBrk="0" hangingPunct="1">
              <a:lnSpc>
                <a:spcPct val="104000"/>
              </a:lnSpc>
              <a:spcBef>
                <a:spcPts val="0"/>
              </a:spcBef>
              <a:spcAft>
                <a:spcPts val="600"/>
              </a:spcAft>
              <a:buClr>
                <a:schemeClr val="accent1"/>
              </a:buClr>
              <a:buFont typeface="Arial" panose="020B0604020202020204" pitchFamily="34" charset="0"/>
              <a:buChar char="•"/>
              <a:defRPr sz="1600" kern="1200" baseline="0">
                <a:solidFill>
                  <a:schemeClr val="accent1"/>
                </a:solidFill>
                <a:latin typeface="+mn-lt"/>
                <a:ea typeface="+mn-ea"/>
                <a:cs typeface="+mn-cs"/>
              </a:defRPr>
            </a:lvl9pPr>
          </a:lstStyle>
          <a:p>
            <a:r>
              <a:rPr lang="da-DK" dirty="0" smtClean="0"/>
              <a:t>Storparcel nr. 6:</a:t>
            </a:r>
            <a:endParaRPr lang="da-DK" dirty="0"/>
          </a:p>
        </p:txBody>
      </p:sp>
    </p:spTree>
    <p:extLst>
      <p:ext uri="{BB962C8B-B14F-4D97-AF65-F5344CB8AC3E}">
        <p14:creationId xmlns:p14="http://schemas.microsoft.com/office/powerpoint/2010/main" val="2065538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10. </a:t>
            </a:r>
            <a:r>
              <a:rPr lang="da-DK" dirty="0" smtClean="0"/>
              <a:t>Eventuelt (2)</a:t>
            </a:r>
            <a:endParaRPr lang="da-DK" dirty="0"/>
          </a:p>
        </p:txBody>
      </p:sp>
      <p:sp>
        <p:nvSpPr>
          <p:cNvPr id="3" name="Text Placeholder 2"/>
          <p:cNvSpPr>
            <a:spLocks noGrp="1"/>
          </p:cNvSpPr>
          <p:nvPr>
            <p:ph type="body" sz="quarter" idx="14"/>
          </p:nvPr>
        </p:nvSpPr>
        <p:spPr>
          <a:xfrm>
            <a:off x="838622" y="7389440"/>
            <a:ext cx="6464356" cy="4535783"/>
          </a:xfrm>
        </p:spPr>
        <p:txBody>
          <a:bodyPr/>
          <a:lstStyle/>
          <a:p>
            <a:endParaRPr lang="da-DK"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t="3" b="3"/>
          <a:stretch/>
        </p:blipFill>
        <p:spPr>
          <a:xfrm>
            <a:off x="3646934" y="1500337"/>
            <a:ext cx="4536000" cy="4535784"/>
          </a:xfrm>
        </p:spPr>
      </p:pic>
    </p:spTree>
    <p:extLst>
      <p:ext uri="{BB962C8B-B14F-4D97-AF65-F5344CB8AC3E}">
        <p14:creationId xmlns:p14="http://schemas.microsoft.com/office/powerpoint/2010/main" val="4227340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Dagsorden for årets generalforsamling (1)</a:t>
            </a:r>
            <a:endParaRPr lang="da-DK" dirty="0"/>
          </a:p>
        </p:txBody>
      </p:sp>
      <p:sp>
        <p:nvSpPr>
          <p:cNvPr id="3" name="Text Placeholder 2"/>
          <p:cNvSpPr>
            <a:spLocks noGrp="1"/>
          </p:cNvSpPr>
          <p:nvPr>
            <p:ph type="body" sz="quarter" idx="14"/>
          </p:nvPr>
        </p:nvSpPr>
        <p:spPr/>
        <p:txBody>
          <a:bodyPr/>
          <a:lstStyle/>
          <a:p>
            <a:pPr marL="457200" indent="-457200">
              <a:buFont typeface="+mj-lt"/>
              <a:buAutoNum type="arabicParenR"/>
            </a:pPr>
            <a:r>
              <a:rPr lang="da-DK" dirty="0" smtClean="0"/>
              <a:t>Valg af dirigent</a:t>
            </a:r>
          </a:p>
          <a:p>
            <a:pPr marL="457200" indent="-457200">
              <a:buFont typeface="+mj-lt"/>
              <a:buAutoNum type="arabicParenR"/>
            </a:pPr>
            <a:r>
              <a:rPr lang="da-DK" dirty="0" smtClean="0"/>
              <a:t>Bestyrelsens beretning om det forløbne år</a:t>
            </a:r>
          </a:p>
          <a:p>
            <a:pPr marL="457200" indent="-457200">
              <a:buFont typeface="+mj-lt"/>
              <a:buAutoNum type="arabicParenR"/>
            </a:pPr>
            <a:r>
              <a:rPr lang="da-DK" dirty="0" smtClean="0"/>
              <a:t>Aflæggelse af regnskab, underskrevet af revisor og bestyrelsen</a:t>
            </a:r>
          </a:p>
          <a:p>
            <a:pPr marL="457200" indent="-457200">
              <a:buFont typeface="+mj-lt"/>
              <a:buAutoNum type="arabicParenR"/>
            </a:pPr>
            <a:r>
              <a:rPr lang="da-DK" dirty="0" smtClean="0"/>
              <a:t>Beslutning om etablering af en vejfond</a:t>
            </a:r>
          </a:p>
          <a:p>
            <a:pPr marL="717750" lvl="3" indent="-285750">
              <a:buFont typeface="Wingdings" panose="05000000000000000000" pitchFamily="2" charset="2"/>
              <a:buChar char="§"/>
            </a:pPr>
            <a:r>
              <a:rPr lang="da-DK" sz="1400" dirty="0" smtClean="0"/>
              <a:t>D</a:t>
            </a:r>
            <a:r>
              <a:rPr lang="da-DK" sz="1400" dirty="0"/>
              <a:t>et foreslås, at der i vedtægterne indsættes et nyt § 6, stk. 2 med følgende </a:t>
            </a:r>
            <a:r>
              <a:rPr lang="da-DK" sz="1400" dirty="0" smtClean="0"/>
              <a:t>ordlyd:  </a:t>
            </a:r>
            <a:endParaRPr lang="da-DK" sz="1400" dirty="0"/>
          </a:p>
          <a:p>
            <a:pPr lvl="3" indent="0">
              <a:buNone/>
            </a:pPr>
            <a:r>
              <a:rPr lang="da-DK" sz="1400" dirty="0" smtClean="0"/>
              <a:t>	”Der </a:t>
            </a:r>
            <a:r>
              <a:rPr lang="da-DK" sz="1400" dirty="0"/>
              <a:t>er oprettet en selvstændig vejfond, Grundejerforeningen Rønnevangens Vejfond, </a:t>
            </a:r>
            <a:r>
              <a:rPr lang="da-DK" sz="1400" dirty="0" smtClean="0"/>
              <a:t>	som </a:t>
            </a:r>
            <a:r>
              <a:rPr lang="da-DK" sz="1400" dirty="0"/>
              <a:t>har til </a:t>
            </a:r>
            <a:r>
              <a:rPr lang="da-DK" sz="1400" dirty="0" smtClean="0"/>
              <a:t>formål </a:t>
            </a:r>
            <a:r>
              <a:rPr lang="da-DK" sz="1400" dirty="0"/>
              <a:t>at tilvejebringe tilstrækkelige midler til fornyelse, </a:t>
            </a:r>
            <a:r>
              <a:rPr lang="da-DK" sz="1400" dirty="0" smtClean="0"/>
              <a:t>istandsættelse</a:t>
            </a:r>
            <a:r>
              <a:rPr lang="da-DK" sz="1400" dirty="0"/>
              <a:t>, </a:t>
            </a:r>
            <a:r>
              <a:rPr lang="da-DK" sz="1400" dirty="0" smtClean="0"/>
              <a:t>	reparation </a:t>
            </a:r>
            <a:r>
              <a:rPr lang="da-DK" sz="1400" dirty="0"/>
              <a:t>og </a:t>
            </a:r>
            <a:r>
              <a:rPr lang="da-DK" sz="1400" dirty="0" smtClean="0"/>
              <a:t>vedligeholdelse </a:t>
            </a:r>
            <a:r>
              <a:rPr lang="da-DK" sz="1400" dirty="0"/>
              <a:t>af de vej- og asfaltbelagte stiarealer, der </a:t>
            </a:r>
            <a:r>
              <a:rPr lang="da-DK" sz="1400" dirty="0" smtClean="0"/>
              <a:t>henhører </a:t>
            </a:r>
            <a:r>
              <a:rPr lang="da-DK" sz="1400" dirty="0"/>
              <a:t>under </a:t>
            </a:r>
            <a:r>
              <a:rPr lang="da-DK" sz="1400" dirty="0" smtClean="0"/>
              <a:t>	foreningens </a:t>
            </a:r>
            <a:r>
              <a:rPr lang="da-DK" sz="1400" dirty="0"/>
              <a:t>vejarealer. </a:t>
            </a:r>
            <a:r>
              <a:rPr lang="da-DK" sz="1400" dirty="0" smtClean="0"/>
              <a:t>Vejfonden </a:t>
            </a:r>
            <a:r>
              <a:rPr lang="da-DK" sz="1400" dirty="0"/>
              <a:t>har selvstændige vedtægter, der </a:t>
            </a:r>
            <a:r>
              <a:rPr lang="da-DK" sz="1400" dirty="0" smtClean="0"/>
              <a:t>udgør </a:t>
            </a:r>
            <a:r>
              <a:rPr lang="da-DK" sz="1400" dirty="0"/>
              <a:t>bilag 1 til </a:t>
            </a:r>
            <a:r>
              <a:rPr lang="da-DK" sz="1400" dirty="0" smtClean="0"/>
              <a:t>	nærværende </a:t>
            </a:r>
            <a:r>
              <a:rPr lang="da-DK" sz="1400" dirty="0"/>
              <a:t>vedtægter</a:t>
            </a:r>
            <a:r>
              <a:rPr lang="da-DK" sz="1400" dirty="0" smtClean="0"/>
              <a:t>.”</a:t>
            </a:r>
          </a:p>
          <a:p>
            <a:pPr marL="717750" lvl="3" indent="-285750">
              <a:buFont typeface="Wingdings" panose="05000000000000000000" pitchFamily="2" charset="2"/>
              <a:buChar char="§"/>
            </a:pPr>
            <a:r>
              <a:rPr lang="da-DK" sz="1400" dirty="0" smtClean="0"/>
              <a:t>D</a:t>
            </a:r>
            <a:r>
              <a:rPr lang="da-DK" sz="1400" dirty="0"/>
              <a:t>et foreslås, at vedlagte "Vedtægter for Grundejerforeningen Rønnevangens Vejfond" </a:t>
            </a:r>
            <a:r>
              <a:rPr lang="da-DK" sz="1400" dirty="0" smtClean="0"/>
              <a:t>vedtages.</a:t>
            </a:r>
          </a:p>
          <a:p>
            <a:pPr marL="717750" lvl="3" indent="-285750">
              <a:buFont typeface="Wingdings" panose="05000000000000000000" pitchFamily="2" charset="2"/>
              <a:buChar char="§"/>
            </a:pPr>
            <a:r>
              <a:rPr lang="da-DK" sz="1400" dirty="0" smtClean="0"/>
              <a:t>D</a:t>
            </a:r>
            <a:r>
              <a:rPr lang="da-DK" sz="1400" dirty="0"/>
              <a:t>er skal i henhold til § 3 i vejfondens vedtægter træffes beslutning om en årlig hensættelse, som skal godkendes på den årlige </a:t>
            </a:r>
            <a:r>
              <a:rPr lang="da-DK" sz="1400" dirty="0" smtClean="0"/>
              <a:t>generalforsamling. Det </a:t>
            </a:r>
            <a:r>
              <a:rPr lang="da-DK" sz="1400" dirty="0"/>
              <a:t>foreslås, at der hensættes kr. 250 pr. medlemsandel for </a:t>
            </a:r>
            <a:r>
              <a:rPr lang="da-DK" sz="1400" dirty="0" smtClean="0"/>
              <a:t>2017. </a:t>
            </a:r>
            <a:endParaRPr lang="da-DK" sz="1400" dirty="0"/>
          </a:p>
          <a:p>
            <a:pPr lvl="4"/>
            <a:endParaRPr lang="da-DK" dirty="0"/>
          </a:p>
          <a:p>
            <a:pPr lvl="4"/>
            <a:endParaRPr lang="da-DK"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47943" t="-1" r="15917" b="1"/>
          <a:stretch/>
        </p:blipFill>
        <p:spPr>
          <a:xfrm>
            <a:off x="9225222" y="1628774"/>
            <a:ext cx="2467986" cy="4535489"/>
          </a:xfrm>
        </p:spPr>
      </p:pic>
    </p:spTree>
    <p:extLst>
      <p:ext uri="{BB962C8B-B14F-4D97-AF65-F5344CB8AC3E}">
        <p14:creationId xmlns:p14="http://schemas.microsoft.com/office/powerpoint/2010/main" val="2976252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Dagsorden for årets generalforsamling (2)</a:t>
            </a:r>
            <a:endParaRPr lang="da-DK" dirty="0"/>
          </a:p>
        </p:txBody>
      </p:sp>
      <p:sp>
        <p:nvSpPr>
          <p:cNvPr id="3" name="Text Placeholder 2"/>
          <p:cNvSpPr>
            <a:spLocks noGrp="1"/>
          </p:cNvSpPr>
          <p:nvPr>
            <p:ph type="body" sz="quarter" idx="14"/>
          </p:nvPr>
        </p:nvSpPr>
        <p:spPr/>
        <p:txBody>
          <a:bodyPr/>
          <a:lstStyle/>
          <a:p>
            <a:pPr marL="457200" indent="-457200">
              <a:buFont typeface="+mj-lt"/>
              <a:buAutoNum type="arabicParenR" startAt="5"/>
            </a:pPr>
            <a:r>
              <a:rPr lang="da-DK" dirty="0" smtClean="0"/>
              <a:t>Rettidigt indkomne forslag fra medlemmerne</a:t>
            </a:r>
          </a:p>
          <a:p>
            <a:pPr marL="717750" lvl="3" indent="-285750">
              <a:buFont typeface="Wingdings" panose="05000000000000000000" pitchFamily="2" charset="2"/>
              <a:buChar char="§"/>
            </a:pPr>
            <a:r>
              <a:rPr lang="da-DK" sz="1400" dirty="0" smtClean="0"/>
              <a:t>Senest </a:t>
            </a:r>
            <a:r>
              <a:rPr lang="da-DK" sz="1400" dirty="0"/>
              <a:t>til næste ordinære generalforsamling fremlægger bestyrelsen eller et særligt udvalg forslag til, hvordan fællesarealerne længst mod øst ved regnvandsbassinet og ud mod Grønvej færdigetableres. Det kunne f.eks. være med sti, legeplads, boldbane eller andet. </a:t>
            </a:r>
          </a:p>
          <a:p>
            <a:pPr marL="717750" lvl="3" indent="-285750">
              <a:buFont typeface="Wingdings" panose="05000000000000000000" pitchFamily="2" charset="2"/>
              <a:buChar char="§"/>
            </a:pPr>
            <a:r>
              <a:rPr lang="da-DK" sz="1400" dirty="0"/>
              <a:t>Skal alle grundejere, som har en hæk, som står uden for skel flytte denne tilbage til skel.</a:t>
            </a:r>
          </a:p>
          <a:p>
            <a:pPr marL="457200" indent="-457200">
              <a:buFont typeface="+mj-lt"/>
              <a:buAutoNum type="arabicParenR" startAt="5"/>
            </a:pPr>
            <a:r>
              <a:rPr lang="da-DK" dirty="0" smtClean="0"/>
              <a:t>Vedtagelse af budget og fastlæggelse af bidrag og eventuelt indskud</a:t>
            </a:r>
          </a:p>
          <a:p>
            <a:pPr marL="717750" lvl="3" indent="-285750">
              <a:buFont typeface="Wingdings" panose="05000000000000000000" pitchFamily="2" charset="2"/>
              <a:buChar char="§"/>
            </a:pPr>
            <a:r>
              <a:rPr lang="da-DK" sz="1400" dirty="0" smtClean="0"/>
              <a:t>K</a:t>
            </a:r>
            <a:r>
              <a:rPr lang="da-DK" sz="1400" dirty="0"/>
              <a:t>ontingentet foreslås sat til kr. 2.000 pr. medlemsandel for 2017 (inkl. hensættelse til vejfonden</a:t>
            </a:r>
            <a:r>
              <a:rPr lang="da-DK" sz="1400" dirty="0" smtClean="0"/>
              <a:t>). </a:t>
            </a:r>
            <a:endParaRPr lang="da-DK" sz="1400" dirty="0"/>
          </a:p>
          <a:p>
            <a:pPr marL="457200" indent="-457200">
              <a:buFont typeface="+mj-lt"/>
              <a:buAutoNum type="arabicParenR" startAt="5"/>
            </a:pPr>
            <a:r>
              <a:rPr lang="da-DK" dirty="0" smtClean="0"/>
              <a:t>Valg af bestyrelsesmedlemmerne samt suppleanter</a:t>
            </a:r>
          </a:p>
          <a:p>
            <a:pPr marL="717750" lvl="3" indent="-285750">
              <a:buFont typeface="Wingdings" panose="05000000000000000000" pitchFamily="2" charset="2"/>
              <a:buChar char="§"/>
            </a:pPr>
            <a:r>
              <a:rPr lang="da-DK" sz="1400" dirty="0" smtClean="0"/>
              <a:t>På valg er kasserer Thomas Bech Søgaard, som ikke ønsker at genopstille.  </a:t>
            </a:r>
            <a:endParaRPr lang="da-DK" sz="1400" dirty="0"/>
          </a:p>
          <a:p>
            <a:pPr marL="717750" lvl="3" indent="-285750">
              <a:buFont typeface="Wingdings" panose="05000000000000000000" pitchFamily="2" charset="2"/>
              <a:buChar char="§"/>
            </a:pPr>
            <a:r>
              <a:rPr lang="da-DK" sz="1400" dirty="0" smtClean="0"/>
              <a:t>På valg er næstformand Kent Jeppesen, som genopstiller. </a:t>
            </a:r>
          </a:p>
          <a:p>
            <a:pPr marL="457200" indent="-457200">
              <a:buFont typeface="+mj-lt"/>
              <a:buAutoNum type="arabicParenR" startAt="5"/>
            </a:pPr>
            <a:r>
              <a:rPr lang="da-DK" dirty="0" smtClean="0"/>
              <a:t>Valg af revisor og revisorsuppleant</a:t>
            </a:r>
          </a:p>
          <a:p>
            <a:pPr marL="457200" indent="-457200">
              <a:buFont typeface="+mj-lt"/>
              <a:buAutoNum type="arabicParenR" startAt="5"/>
            </a:pPr>
            <a:r>
              <a:rPr lang="da-DK" dirty="0" smtClean="0"/>
              <a:t>Eventuelt valg af administrator</a:t>
            </a:r>
          </a:p>
          <a:p>
            <a:pPr marL="457200" indent="-457200">
              <a:buFont typeface="+mj-lt"/>
              <a:buAutoNum type="arabicParenR" startAt="5"/>
            </a:pPr>
            <a:r>
              <a:rPr lang="da-DK" dirty="0" smtClean="0"/>
              <a:t>Eventuelt</a:t>
            </a:r>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22599" t="-1" r="50193" b="1"/>
          <a:stretch/>
        </p:blipFill>
        <p:spPr>
          <a:xfrm>
            <a:off x="9225222" y="1628774"/>
            <a:ext cx="2467986" cy="4535489"/>
          </a:xfrm>
        </p:spPr>
      </p:pic>
    </p:spTree>
    <p:extLst>
      <p:ext uri="{BB962C8B-B14F-4D97-AF65-F5344CB8AC3E}">
        <p14:creationId xmlns:p14="http://schemas.microsoft.com/office/powerpoint/2010/main" val="2896552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Referat</a:t>
            </a:r>
            <a:endParaRPr lang="da-DK" dirty="0"/>
          </a:p>
        </p:txBody>
      </p:sp>
      <p:sp>
        <p:nvSpPr>
          <p:cNvPr id="3" name="Text Placeholder 2"/>
          <p:cNvSpPr>
            <a:spLocks noGrp="1"/>
          </p:cNvSpPr>
          <p:nvPr>
            <p:ph type="body" sz="quarter" idx="14"/>
          </p:nvPr>
        </p:nvSpPr>
        <p:spPr/>
        <p:txBody>
          <a:bodyPr/>
          <a:lstStyle/>
          <a:p>
            <a:r>
              <a:rPr lang="da-DK" dirty="0" smtClean="0"/>
              <a:t>Vedtægternes § 16, stk. 5:</a:t>
            </a:r>
          </a:p>
          <a:p>
            <a:r>
              <a:rPr lang="da-DK" dirty="0" smtClean="0"/>
              <a:t>Der skal udarbejdes et referat af det, som besluttes på generalforsamlingen. Referatet underskrives af dirigenten og formanden, hvorefter den har fuld beviskraft i enhver henseende. </a:t>
            </a:r>
          </a:p>
          <a:p>
            <a:endParaRPr lang="da-DK" dirty="0"/>
          </a:p>
          <a:p>
            <a:r>
              <a:rPr lang="da-DK" dirty="0" smtClean="0"/>
              <a:t>Vedtægternes § 16, stk. 6:</a:t>
            </a:r>
          </a:p>
          <a:p>
            <a:r>
              <a:rPr lang="da-DK" dirty="0" smtClean="0"/>
              <a:t>Senest en måned efter generalforsamlingens afholdelse udsendes referatet af bestyrelsen til hvert enkelt medlem.</a:t>
            </a:r>
          </a:p>
          <a:p>
            <a:endParaRPr lang="da-DK" dirty="0"/>
          </a:p>
          <a:p>
            <a:r>
              <a:rPr lang="da-DK" dirty="0" smtClean="0"/>
              <a:t>Bestyrelsen foreslår som referent </a:t>
            </a:r>
            <a:r>
              <a:rPr lang="da-DK" dirty="0" smtClean="0"/>
              <a:t>Keld, nr. 33</a:t>
            </a:r>
            <a:r>
              <a:rPr lang="da-DK" dirty="0" smtClean="0"/>
              <a:t>.</a:t>
            </a:r>
            <a:endParaRPr lang="da-DK"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l="39508" t="-1" r="24352" b="1"/>
          <a:stretch/>
        </p:blipFill>
        <p:spPr>
          <a:xfrm>
            <a:off x="9225222" y="1628774"/>
            <a:ext cx="2467986" cy="4535489"/>
          </a:xfrm>
        </p:spPr>
      </p:pic>
    </p:spTree>
    <p:extLst>
      <p:ext uri="{BB962C8B-B14F-4D97-AF65-F5344CB8AC3E}">
        <p14:creationId xmlns:p14="http://schemas.microsoft.com/office/powerpoint/2010/main" val="667703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1. Valg af dirigent</a:t>
            </a:r>
            <a:endParaRPr lang="da-DK" dirty="0"/>
          </a:p>
        </p:txBody>
      </p:sp>
      <p:sp>
        <p:nvSpPr>
          <p:cNvPr id="3" name="Text Placeholder 2"/>
          <p:cNvSpPr>
            <a:spLocks noGrp="1"/>
          </p:cNvSpPr>
          <p:nvPr>
            <p:ph type="body" sz="quarter" idx="14"/>
          </p:nvPr>
        </p:nvSpPr>
        <p:spPr/>
        <p:txBody>
          <a:bodyPr/>
          <a:lstStyle/>
          <a:p>
            <a:r>
              <a:rPr lang="da-DK" dirty="0" smtClean="0"/>
              <a:t>Vedtægternes § 16, stk. 1:</a:t>
            </a:r>
          </a:p>
          <a:p>
            <a:r>
              <a:rPr lang="da-DK" dirty="0" smtClean="0"/>
              <a:t>Generalforsamlingen vælger en dirigent, der på generalforsamlingen afgør alle tvivlsspørgsmål vedrørende sagernes behandlingsmåde og stemmeafgivningen. Dirigenten må ikke være medlem af bestyrelsen, suppleant, kasserer, revisor eller revisorsuppleant for foreningen. </a:t>
            </a:r>
          </a:p>
          <a:p>
            <a:endParaRPr lang="da-DK" dirty="0"/>
          </a:p>
          <a:p>
            <a:r>
              <a:rPr lang="da-DK" dirty="0" smtClean="0"/>
              <a:t>Bestyrelsen foreslår som dirigent Lone, nr. 43.</a:t>
            </a:r>
            <a:endParaRPr lang="da-DK" dirty="0"/>
          </a:p>
        </p:txBody>
      </p:sp>
      <p:pic>
        <p:nvPicPr>
          <p:cNvPr id="5" name="Picture Placeholder 3"/>
          <p:cNvPicPr>
            <a:picLocks noGrp="1" noChangeAspect="1"/>
          </p:cNvPicPr>
          <p:nvPr>
            <p:ph type="pic" sz="quarter" idx="13"/>
            <p:custDataLst>
              <p:tags r:id="rId1"/>
            </p:custDataLst>
          </p:nvPr>
        </p:nvPicPr>
        <p:blipFill rotWithShape="1">
          <a:blip r:embed="rId3">
            <a:extLst>
              <a:ext uri="{28A0092B-C50C-407E-A947-70E740481C1C}">
                <a14:useLocalDpi xmlns:a14="http://schemas.microsoft.com/office/drawing/2010/main" val="0"/>
              </a:ext>
            </a:extLst>
          </a:blip>
          <a:srcRect t="16616" b="16616"/>
          <a:stretch/>
        </p:blipFill>
        <p:spPr>
          <a:xfrm>
            <a:off x="502030" y="1628774"/>
            <a:ext cx="4536000" cy="4536530"/>
          </a:xfrm>
        </p:spPr>
      </p:pic>
    </p:spTree>
    <p:extLst>
      <p:ext uri="{BB962C8B-B14F-4D97-AF65-F5344CB8AC3E}">
        <p14:creationId xmlns:p14="http://schemas.microsoft.com/office/powerpoint/2010/main" val="2597239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2. Bestyrelsens beretning om det forløbne år (1)</a:t>
            </a:r>
            <a:endParaRPr lang="da-DK" dirty="0"/>
          </a:p>
        </p:txBody>
      </p:sp>
      <p:sp>
        <p:nvSpPr>
          <p:cNvPr id="3" name="Text Placeholder 2"/>
          <p:cNvSpPr>
            <a:spLocks noGrp="1"/>
          </p:cNvSpPr>
          <p:nvPr>
            <p:ph type="body" sz="quarter" idx="14"/>
          </p:nvPr>
        </p:nvSpPr>
        <p:spPr/>
        <p:txBody>
          <a:bodyPr/>
          <a:lstStyle/>
          <a:p>
            <a:r>
              <a:rPr lang="da-DK" b="1" dirty="0"/>
              <a:t>Grundejerforeningens veje og fællesarealer</a:t>
            </a:r>
            <a:endParaRPr lang="da-DK" dirty="0"/>
          </a:p>
          <a:p>
            <a:pPr lvl="1"/>
            <a:r>
              <a:rPr lang="da-DK" dirty="0"/>
              <a:t>Entreprenøren af "Vejprojektet" skulle ligeledes forestå etableringen af græsarealerne langs stamvejen, Sabrovej og Grønvej, som ved sidste generalforsamling endnu ikke var færdiggjort. Arbejdet er imidlertid ikke udført tilfredsstillende, og bestyrelsen har været i løbende dialog med entreprenøren om udbedring heraf. Der er fortsat ingen endelig afklaring. </a:t>
            </a:r>
            <a:endParaRPr lang="da-DK" dirty="0" smtClean="0"/>
          </a:p>
          <a:p>
            <a:pPr lvl="1"/>
            <a:endParaRPr lang="da-DK" dirty="0" smtClean="0"/>
          </a:p>
          <a:p>
            <a:pPr lvl="1"/>
            <a:r>
              <a:rPr lang="da-DK" dirty="0" smtClean="0"/>
              <a:t>Det </a:t>
            </a:r>
            <a:r>
              <a:rPr lang="da-DK" dirty="0"/>
              <a:t>er samtidigt konstateret, at entreprenøren i forbindelse med "Vejprojektet" har efterladt et affaldsdepot på det store fællesareal nederst i området bestående af bl.a. murbrokker og asfaltrester. Der er uenighed mellem entreprenøren og bestyrelsen om, hvorvidt entreprenøren var berettiget til at efterlade sådan materiale, og dermed hvem der skal forestå og bekoste fjernelsen. Der er fortsat ingen endelig afklaring. </a:t>
            </a:r>
          </a:p>
          <a:p>
            <a:endParaRPr lang="da-DK" dirty="0"/>
          </a:p>
        </p:txBody>
      </p:sp>
      <p:sp>
        <p:nvSpPr>
          <p:cNvPr id="4" name="Text Placeholder 3"/>
          <p:cNvSpPr>
            <a:spLocks noGrp="1"/>
          </p:cNvSpPr>
          <p:nvPr>
            <p:ph type="body" sz="quarter" idx="15"/>
          </p:nvPr>
        </p:nvSpPr>
        <p:spPr>
          <a:xfrm>
            <a:off x="6232006" y="2060847"/>
            <a:ext cx="5472632" cy="4103415"/>
          </a:xfrm>
        </p:spPr>
        <p:txBody>
          <a:bodyPr/>
          <a:lstStyle/>
          <a:p>
            <a:pPr lvl="1"/>
            <a:r>
              <a:rPr lang="da-DK" dirty="0" smtClean="0"/>
              <a:t>Ovenstående </a:t>
            </a:r>
            <a:r>
              <a:rPr lang="da-DK" dirty="0"/>
              <a:t>har medført, at etableringen og færdiggørelsen af de grønne fællesarealer er delvist udskudt. Bestyrelsen har på baggrund heraf besluttet at opdele projektet vedrørende "færdiggørelse af de grønne fællesarealer" i tre etaper</a:t>
            </a:r>
            <a:r>
              <a:rPr lang="da-DK" dirty="0" smtClean="0"/>
              <a:t>:</a:t>
            </a:r>
          </a:p>
          <a:p>
            <a:pPr lvl="1"/>
            <a:endParaRPr lang="da-DK" dirty="0"/>
          </a:p>
          <a:p>
            <a:pPr lvl="1"/>
            <a:r>
              <a:rPr lang="da-DK" dirty="0" smtClean="0"/>
              <a:t>1. Området </a:t>
            </a:r>
            <a:r>
              <a:rPr lang="da-DK" dirty="0"/>
              <a:t>mod de lige numre</a:t>
            </a:r>
          </a:p>
          <a:p>
            <a:pPr lvl="1"/>
            <a:r>
              <a:rPr lang="da-DK" dirty="0" smtClean="0"/>
              <a:t>2. "Trekanten</a:t>
            </a:r>
            <a:r>
              <a:rPr lang="da-DK" dirty="0"/>
              <a:t>" (området ved Sabrovej og rundkørslen)</a:t>
            </a:r>
          </a:p>
          <a:p>
            <a:pPr lvl="1"/>
            <a:r>
              <a:rPr lang="da-DK" dirty="0" smtClean="0"/>
              <a:t>3. Det </a:t>
            </a:r>
            <a:r>
              <a:rPr lang="da-DK" dirty="0"/>
              <a:t>store fællesareal</a:t>
            </a:r>
          </a:p>
          <a:p>
            <a:endParaRPr lang="da-DK" dirty="0"/>
          </a:p>
        </p:txBody>
      </p:sp>
    </p:spTree>
    <p:extLst>
      <p:ext uri="{BB962C8B-B14F-4D97-AF65-F5344CB8AC3E}">
        <p14:creationId xmlns:p14="http://schemas.microsoft.com/office/powerpoint/2010/main" val="627764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2. Bestyrelsens beretning om det forløbne år (2)</a:t>
            </a:r>
            <a:endParaRPr lang="da-DK" dirty="0"/>
          </a:p>
        </p:txBody>
      </p:sp>
      <p:sp>
        <p:nvSpPr>
          <p:cNvPr id="3" name="Text Placeholder 2"/>
          <p:cNvSpPr>
            <a:spLocks noGrp="1"/>
          </p:cNvSpPr>
          <p:nvPr>
            <p:ph type="body" sz="quarter" idx="14"/>
          </p:nvPr>
        </p:nvSpPr>
        <p:spPr/>
        <p:txBody>
          <a:bodyPr/>
          <a:lstStyle/>
          <a:p>
            <a:r>
              <a:rPr lang="da-DK" b="1" dirty="0"/>
              <a:t>Grundejerforeningens veje og </a:t>
            </a:r>
            <a:r>
              <a:rPr lang="da-DK" b="1" dirty="0" smtClean="0"/>
              <a:t>fællesarealer (fortsat)</a:t>
            </a:r>
            <a:endParaRPr lang="da-DK" dirty="0"/>
          </a:p>
          <a:p>
            <a:pPr lvl="1"/>
            <a:r>
              <a:rPr lang="da-DK" dirty="0"/>
              <a:t>Ad 1. </a:t>
            </a:r>
          </a:p>
          <a:p>
            <a:pPr lvl="1"/>
            <a:r>
              <a:rPr lang="da-DK" dirty="0"/>
              <a:t>Området mod de lige numre er næsten færdiggjort. Der er etableret en sti og pletvist sået græs, ligesom åen er oprenset og beplantningen i området heromkring beskåret. Oprensning af åen og håndtering af beplantningen er sket i samarbejde med grundejerforeningen for de lige numre</a:t>
            </a:r>
            <a:r>
              <a:rPr lang="da-DK" dirty="0" smtClean="0"/>
              <a:t>.</a:t>
            </a:r>
          </a:p>
          <a:p>
            <a:pPr lvl="1"/>
            <a:endParaRPr lang="da-DK" dirty="0"/>
          </a:p>
          <a:p>
            <a:pPr lvl="1"/>
            <a:r>
              <a:rPr lang="da-DK" dirty="0" smtClean="0"/>
              <a:t>Der </a:t>
            </a:r>
            <a:r>
              <a:rPr lang="da-DK" dirty="0"/>
              <a:t>arbejdes på nuværende tidspunkt med etablering af to broer over åen, således at "vores" sti forenes med stien på den anden side. </a:t>
            </a:r>
          </a:p>
        </p:txBody>
      </p:sp>
      <p:sp>
        <p:nvSpPr>
          <p:cNvPr id="4" name="Text Placeholder 3"/>
          <p:cNvSpPr>
            <a:spLocks noGrp="1"/>
          </p:cNvSpPr>
          <p:nvPr>
            <p:ph type="body" sz="quarter" idx="15"/>
          </p:nvPr>
        </p:nvSpPr>
        <p:spPr>
          <a:xfrm>
            <a:off x="6232006" y="2348879"/>
            <a:ext cx="5472632" cy="3815383"/>
          </a:xfrm>
        </p:spPr>
        <p:txBody>
          <a:bodyPr/>
          <a:lstStyle/>
          <a:p>
            <a:pPr lvl="1"/>
            <a:r>
              <a:rPr lang="da-DK" dirty="0"/>
              <a:t>Ad 2.</a:t>
            </a:r>
          </a:p>
          <a:p>
            <a:pPr lvl="1"/>
            <a:r>
              <a:rPr lang="da-DK" dirty="0"/>
              <a:t>Bestyrelsen besluttede ved opstarten af færdiggørelsen af de grønne fællesarealer at få opsat skelpæle. Formålet hermed var primært at afdække skelsætningen mellem vores grundejerforening og grundejerforeningen for de lige numre. </a:t>
            </a:r>
            <a:endParaRPr lang="da-DK" dirty="0" smtClean="0"/>
          </a:p>
          <a:p>
            <a:pPr lvl="1"/>
            <a:endParaRPr lang="da-DK" dirty="0"/>
          </a:p>
          <a:p>
            <a:pPr lvl="1"/>
            <a:r>
              <a:rPr lang="da-DK" dirty="0" smtClean="0"/>
              <a:t>I </a:t>
            </a:r>
            <a:r>
              <a:rPr lang="da-DK" dirty="0"/>
              <a:t>forbindelse med arbejdet blev bestyrelsen gjort opmærksom på, at hækkene ved nr. 1, 3, 7 og 9 er sat markant fra skel. Samlet drejer det sig om ca. 271 m2 fordelt mellem de 4 grundejere. </a:t>
            </a:r>
          </a:p>
          <a:p>
            <a:endParaRPr lang="da-DK" dirty="0"/>
          </a:p>
        </p:txBody>
      </p:sp>
    </p:spTree>
    <p:extLst>
      <p:ext uri="{BB962C8B-B14F-4D97-AF65-F5344CB8AC3E}">
        <p14:creationId xmlns:p14="http://schemas.microsoft.com/office/powerpoint/2010/main" val="250548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2. Bestyrelsens beretning om det forløbne år (3)</a:t>
            </a:r>
            <a:endParaRPr lang="da-DK" dirty="0"/>
          </a:p>
        </p:txBody>
      </p:sp>
      <p:sp>
        <p:nvSpPr>
          <p:cNvPr id="3" name="Text Placeholder 2"/>
          <p:cNvSpPr>
            <a:spLocks noGrp="1"/>
          </p:cNvSpPr>
          <p:nvPr>
            <p:ph type="body" sz="quarter" idx="14"/>
          </p:nvPr>
        </p:nvSpPr>
        <p:spPr/>
        <p:txBody>
          <a:bodyPr/>
          <a:lstStyle/>
          <a:p>
            <a:r>
              <a:rPr lang="da-DK" b="1" dirty="0"/>
              <a:t>Grundejerforeningens veje og </a:t>
            </a:r>
            <a:r>
              <a:rPr lang="da-DK" b="1" dirty="0" smtClean="0"/>
              <a:t>fællesarealer (fortsat)</a:t>
            </a:r>
            <a:endParaRPr lang="da-DK" dirty="0"/>
          </a:p>
          <a:p>
            <a:pPr lvl="1"/>
            <a:r>
              <a:rPr lang="da-DK" dirty="0"/>
              <a:t>Ad </a:t>
            </a:r>
            <a:r>
              <a:rPr lang="da-DK" dirty="0" smtClean="0"/>
              <a:t>2. (fortsat)</a:t>
            </a:r>
            <a:endParaRPr lang="da-DK" dirty="0"/>
          </a:p>
          <a:p>
            <a:pPr lvl="1"/>
            <a:r>
              <a:rPr lang="da-DK" dirty="0"/>
              <a:t>Bestyrelsen tog kontakt til de 4 grundejere og gjorde opmærksom på forholdet. Henset til at hækkene for 3 af de 4 grundejere er fuldt opvokset, besluttede bestyrelsen at undersøge mulighederne for, hvorvidt arealerne kan overdrages til grundejerne – forudsat at der var enighed mellem grundejerne herom – ligesom Århus Kommune skal godkende overdragelsen, idet det i udgangspunktet er i strid med lokalplanen. </a:t>
            </a:r>
          </a:p>
          <a:p>
            <a:pPr lvl="1"/>
            <a:r>
              <a:rPr lang="da-DK" dirty="0" smtClean="0"/>
              <a:t>Der </a:t>
            </a:r>
            <a:r>
              <a:rPr lang="da-DK" dirty="0"/>
              <a:t>er opstået uenighed mellem bestyrelsen og enkelte af grundejerne om vilkårene for overdragelsen, og på nuværende tidspunkt vil hækkene mod Sabrovej blive flyttet til skel, mens der endnu arbejdes med området mod "indgangen" til Rønnevangen. </a:t>
            </a:r>
          </a:p>
        </p:txBody>
      </p:sp>
      <p:sp>
        <p:nvSpPr>
          <p:cNvPr id="4" name="Text Placeholder 3"/>
          <p:cNvSpPr>
            <a:spLocks noGrp="1"/>
          </p:cNvSpPr>
          <p:nvPr>
            <p:ph type="body" sz="quarter" idx="15"/>
          </p:nvPr>
        </p:nvSpPr>
        <p:spPr>
          <a:xfrm>
            <a:off x="6232006" y="2348879"/>
            <a:ext cx="5472632" cy="3815383"/>
          </a:xfrm>
        </p:spPr>
        <p:txBody>
          <a:bodyPr/>
          <a:lstStyle/>
          <a:p>
            <a:pPr lvl="1"/>
            <a:r>
              <a:rPr lang="da-DK" dirty="0"/>
              <a:t>Ad 3.</a:t>
            </a:r>
          </a:p>
          <a:p>
            <a:pPr lvl="1"/>
            <a:r>
              <a:rPr lang="da-DK" dirty="0"/>
              <a:t>Etableringen og færdiggørelsen af det store fællesareal er foreløbigt udskudt indtil der foreligger en afklaring med entreprenøren fra "Vejprojektet". </a:t>
            </a:r>
          </a:p>
          <a:p>
            <a:endParaRPr lang="da-DK" dirty="0"/>
          </a:p>
        </p:txBody>
      </p:sp>
    </p:spTree>
    <p:extLst>
      <p:ext uri="{BB962C8B-B14F-4D97-AF65-F5344CB8AC3E}">
        <p14:creationId xmlns:p14="http://schemas.microsoft.com/office/powerpoint/2010/main" val="23996917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9 Generelt\Møde -bord - vand.jpg"/>
</p:tagLst>
</file>

<file path=ppt/tags/tag11.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9 Generelt\Noter - bord - briller - iPad.jpg"/>
</p:tagLst>
</file>

<file path=ppt/tags/tag12.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9 Generelt\Timeglas (2).jpg"/>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13 Mennesker\Gruppe - møde - high five.jpg"/>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4 Energi og Infrastruktur\Træ - grøn - vækst - spire - forside.jpg"/>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5 Fødevarebranchen\Mark.jpg"/>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9 Generelt\Vej.jpg"/>
</p:tagLst>
</file>

<file path=ppt/tags/tag17.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9 Generelt\Regnskab - kalender - lommeregner (3) .jpg"/>
</p:tagLst>
</file>

<file path=ppt/tags/tag18.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4 Energi og Infrastruktur\Blomster - grøn.jpg"/>
</p:tagLst>
</file>

<file path=ppt/tags/tag19.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9 Generelt\Vinder - medalje - hånd (2).jpg"/>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20.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9 Generelt\Vækkeur.jpg"/>
</p:tagLst>
</file>

<file path=ppt/tags/tag21.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9 Generelt\Spørgsmålstegn.jpg"/>
</p:tagLst>
</file>

<file path=ppt/tags/tag22.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9 Generelt\Spørgsmålstegn (2).jpg"/>
</p:tagLst>
</file>

<file path=ppt/tags/tag3.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4.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5.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6.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7.xml><?xml version="1.0" encoding="utf-8"?>
<p:tagLst xmlns:a="http://schemas.openxmlformats.org/drawingml/2006/main" xmlns:r="http://schemas.openxmlformats.org/officeDocument/2006/relationships" xmlns:p="http://schemas.openxmlformats.org/presentationml/2006/main">
  <p:tag name="CONTENT" val="&lt;content&gt;&#10;  &lt;element&gt;&#10;    &lt;prefix&gt;%SD_LAN_PagePrefix% &lt;/prefix&gt;&#10;    &lt;value&gt;%SlideNumber%&lt;/value&gt;&#10;    &lt;postfix&gt;&lt;/postfix&gt;&#10;  &lt;/element&gt;&#10;&lt;/content&gt;"/>
</p:tagLst>
</file>

<file path=ppt/tags/tag8.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12 Lovgivning &amp; jura\Paragraf.jpg"/>
</p:tagLst>
</file>

<file path=ppt/tags/tag9.xml><?xml version="1.0" encoding="utf-8"?>
<p:tagLst xmlns:a="http://schemas.openxmlformats.org/drawingml/2006/main" xmlns:r="http://schemas.openxmlformats.org/officeDocument/2006/relationships" xmlns:p="http://schemas.openxmlformats.org/presentationml/2006/main">
  <p:tag name="CONTAINEDIMAGEPATH" val="C:\ProgramData\SkabelonDesign\SDIS\Shared\KR Images\09 Generelt\Kalender.jpg"/>
</p:tagLst>
</file>

<file path=ppt/theme/theme1.xml><?xml version="1.0" encoding="utf-8"?>
<a:theme xmlns:a="http://schemas.openxmlformats.org/drawingml/2006/main" name="1_Blank">
  <a:themeElements>
    <a:clrScheme name="Kromann Reumert">
      <a:dk1>
        <a:srgbClr val="000000"/>
      </a:dk1>
      <a:lt1>
        <a:srgbClr val="FFFFFF"/>
      </a:lt1>
      <a:dk2>
        <a:srgbClr val="464646"/>
      </a:dk2>
      <a:lt2>
        <a:srgbClr val="EDEDED"/>
      </a:lt2>
      <a:accent1>
        <a:srgbClr val="1E5569"/>
      </a:accent1>
      <a:accent2>
        <a:srgbClr val="667E85"/>
      </a:accent2>
      <a:accent3>
        <a:srgbClr val="F07F13"/>
      </a:accent3>
      <a:accent4>
        <a:srgbClr val="33545C"/>
      </a:accent4>
      <a:accent5>
        <a:srgbClr val="F8BF89"/>
      </a:accent5>
      <a:accent6>
        <a:srgbClr val="A5A5A5"/>
      </a:accent6>
      <a:hlink>
        <a:srgbClr val="1E5569"/>
      </a:hlink>
      <a:folHlink>
        <a:srgbClr val="667E85"/>
      </a:folHlink>
    </a:clrScheme>
    <a:fontScheme name="Kromann Reumert">
      <a:majorFont>
        <a:latin typeface="Times New Roman"/>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ln>
      </a:spPr>
      <a:bodyPr lIns="180000" tIns="180000" rIns="180000" bIns="180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solidFill>
              <a:schemeClr val="accent1"/>
            </a:solidFill>
          </a:defRPr>
        </a:defPPr>
      </a:lstStyle>
    </a:txDef>
  </a:objectDefaults>
  <a:extraClrSchemeLst/>
  <a:extLst>
    <a:ext uri="{05A4C25C-085E-4340-85A3-A5531E510DB2}">
      <thm15:themeFamily xmlns:thm15="http://schemas.microsoft.com/office/thememl/2012/main" name="Blank.pptx" id="{C958EF9D-43F8-49D1-8B1F-C2B0BD2677E4}" vid="{981AE05F-5E7B-485C-9539-700CC94235B6}"/>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1925</Words>
  <Application>Microsoft Office PowerPoint</Application>
  <PresentationFormat>Custom</PresentationFormat>
  <Paragraphs>152</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Times New Roman</vt:lpstr>
      <vt:lpstr>Wingdings</vt:lpstr>
      <vt:lpstr>1_Blank</vt:lpstr>
      <vt:lpstr>Grundejerforeningen Rønnevangen</vt:lpstr>
      <vt:lpstr>Dagsorden i henhold til vedtægternes § 14, stk. 6</vt:lpstr>
      <vt:lpstr>Dagsorden for årets generalforsamling (1)</vt:lpstr>
      <vt:lpstr>Dagsorden for årets generalforsamling (2)</vt:lpstr>
      <vt:lpstr>Referat</vt:lpstr>
      <vt:lpstr>1. Valg af dirigent</vt:lpstr>
      <vt:lpstr>2. Bestyrelsens beretning om det forløbne år (1)</vt:lpstr>
      <vt:lpstr>2. Bestyrelsens beretning om det forløbne år (2)</vt:lpstr>
      <vt:lpstr>2. Bestyrelsens beretning om det forløbne år (3)</vt:lpstr>
      <vt:lpstr>2. Bestyrelsens beretning om det forløbne år (4)</vt:lpstr>
      <vt:lpstr>2. Bestyrelsens beretning om det forløbne år (5)</vt:lpstr>
      <vt:lpstr>2. Bestyrelsens beretning om det forløbne år (6)</vt:lpstr>
      <vt:lpstr>3. Aflæggelse af regnskab, underskrevet af revisor og bestyrelsen (1)</vt:lpstr>
      <vt:lpstr>3. Aflæggelse af regnskab, underskrevet af revisor og bestyrelsen (2)</vt:lpstr>
      <vt:lpstr>4. Beslutning om etablering af vejfond (1)</vt:lpstr>
      <vt:lpstr>4. Beslutning om etablering af vejfond (2)</vt:lpstr>
      <vt:lpstr>4. Beslutning om etablering af vejfond (3)</vt:lpstr>
      <vt:lpstr>4. Beslutning om etablering af vejfond (4)</vt:lpstr>
      <vt:lpstr>5. Rettidige indkomne forslag fra medlemmerne</vt:lpstr>
      <vt:lpstr>6. Vedtagelse af budget og fastsættelse af bidrag </vt:lpstr>
      <vt:lpstr>7. Valg af bestyrelsesmedlemmer og suppleanter</vt:lpstr>
      <vt:lpstr>8. Valg af revisor og revisorsuppleant</vt:lpstr>
      <vt:lpstr>9. Eventuelt valg af administrator</vt:lpstr>
      <vt:lpstr>10. Eventuelt (1)</vt:lpstr>
      <vt:lpstr>10. Eventuelt (2)</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2017-04-18T17:15:11Z</dcterms:created>
  <dcterms:modified xsi:type="dcterms:W3CDTF">2017-04-20T14:14:50Z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_DocumentLanguage">
    <vt:lpwstr>da-DK</vt:lpwstr>
  </property>
</Properties>
</file>